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Lst>
  <p:notesMasterIdLst>
    <p:notesMasterId r:id="rId9"/>
  </p:notesMasterIdLst>
  <p:sldSz cx="9144000" cy="5143500"/>
  <p:notesSz cx="5143500" cy="9144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notesMaster" Target="notesMasters/notesMaster1.xml"/><Relationship Id="rId10" Type="http://schemas.openxmlformats.org/officeDocument/2006/relationships/presProps" Target="presProps.xml"/><Relationship Id="rId11" Type="http://schemas.openxmlformats.org/officeDocument/2006/relationships/viewProps" Target="viewProps.xml"/><Relationship Id="rId12" Type="http://schemas.openxmlformats.org/officeDocument/2006/relationships/theme" Target="theme/theme1.xml"/><Relationship Id="rId13"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1B2A4A"/>
        </a:solidFill>
      </p:bgPr>
    </p:bg>
    <p:spTree>
      <p:nvGrpSpPr>
        <p:cNvPr id="1" name=""/>
        <p:cNvGrpSpPr/>
        <p:nvPr/>
      </p:nvGrpSpPr>
      <p:grpSpPr>
        <a:xfrm>
          <a:off x="0" y="0"/>
          <a:ext cx="0" cy="0"/>
          <a:chOff x="0" y="0"/>
          <a:chExt cx="0" cy="0"/>
        </a:xfrm>
      </p:grpSpPr>
      <p:sp>
        <p:nvSpPr>
          <p:cNvPr id="2" name="Text 0"/>
          <p:cNvSpPr/>
          <p:nvPr/>
        </p:nvSpPr>
        <p:spPr>
          <a:xfrm>
            <a:off x="548640" y="274320"/>
            <a:ext cx="8046720" cy="274320"/>
          </a:xfrm>
          <a:prstGeom prst="rect">
            <a:avLst/>
          </a:prstGeom>
          <a:noFill/>
          <a:ln/>
        </p:spPr>
        <p:txBody>
          <a:bodyPr wrap="square" lIns="0" tIns="0" rIns="0" bIns="0" rtlCol="0" anchor="ctr"/>
          <a:lstStyle/>
          <a:p>
            <a:pPr indent="0" marL="0">
              <a:buNone/>
            </a:pPr>
            <a:r>
              <a:rPr lang="en-US" sz="1400" b="1" spc="250" kern="0" dirty="0">
                <a:solidFill>
                  <a:srgbClr val="FFFFFF"/>
                </a:solidFill>
                <a:latin typeface="Calibri" pitchFamily="34" charset="0"/>
                <a:ea typeface="Calibri" pitchFamily="34" charset="-122"/>
                <a:cs typeface="Calibri" pitchFamily="34" charset="-120"/>
              </a:rPr>
              <a:t>FORBES SAFETY SOLUTIONS</a:t>
            </a:r>
            <a:endParaRPr lang="en-US" sz="1400" dirty="0"/>
          </a:p>
        </p:txBody>
      </p:sp>
      <p:sp>
        <p:nvSpPr>
          <p:cNvPr id="3" name="Text 1"/>
          <p:cNvSpPr/>
          <p:nvPr/>
        </p:nvSpPr>
        <p:spPr>
          <a:xfrm>
            <a:off x="548640" y="1097280"/>
            <a:ext cx="8046720" cy="1828800"/>
          </a:xfrm>
          <a:prstGeom prst="rect">
            <a:avLst/>
          </a:prstGeom>
          <a:noFill/>
          <a:ln/>
        </p:spPr>
        <p:txBody>
          <a:bodyPr wrap="square" lIns="0" tIns="0" rIns="0" bIns="0" rtlCol="0" anchor="ctr"/>
          <a:lstStyle/>
          <a:p>
            <a:pPr indent="0" marL="0">
              <a:lnSpc>
                <a:spcPts val="4400"/>
              </a:lnSpc>
              <a:buNone/>
            </a:pPr>
            <a:r>
              <a:rPr lang="en-US" sz="3600" b="1" dirty="0">
                <a:solidFill>
                  <a:srgbClr val="FFFFFF"/>
                </a:solidFill>
                <a:latin typeface="Calibri" pitchFamily="34" charset="0"/>
                <a:ea typeface="Calibri" pitchFamily="34" charset="-122"/>
                <a:cs typeface="Calibri" pitchFamily="34" charset="-120"/>
              </a:rPr>
              <a:t>Back Safety &amp;</a:t>
            </a:r>
            <a:endParaRPr lang="en-US" sz="3600" dirty="0"/>
          </a:p>
          <a:p>
            <a:pPr indent="0" marL="0">
              <a:lnSpc>
                <a:spcPts val="4400"/>
              </a:lnSpc>
              <a:buNone/>
            </a:pPr>
            <a:r>
              <a:rPr lang="en-US" sz="3600" b="1" dirty="0">
                <a:solidFill>
                  <a:srgbClr val="FFFFFF"/>
                </a:solidFill>
                <a:latin typeface="Calibri" pitchFamily="34" charset="0"/>
                <a:ea typeface="Calibri" pitchFamily="34" charset="-122"/>
                <a:cs typeface="Calibri" pitchFamily="34" charset="-120"/>
              </a:rPr>
              <a:t>Proper Lifting</a:t>
            </a:r>
            <a:endParaRPr lang="en-US" sz="3600" dirty="0"/>
          </a:p>
        </p:txBody>
      </p:sp>
      <p:sp>
        <p:nvSpPr>
          <p:cNvPr id="4" name="Text 2"/>
          <p:cNvSpPr/>
          <p:nvPr/>
        </p:nvSpPr>
        <p:spPr>
          <a:xfrm>
            <a:off x="548640" y="3108960"/>
            <a:ext cx="3657600" cy="365760"/>
          </a:xfrm>
          <a:prstGeom prst="rect">
            <a:avLst/>
          </a:prstGeom>
          <a:noFill/>
          <a:ln/>
        </p:spPr>
        <p:txBody>
          <a:bodyPr wrap="square" lIns="0" tIns="0" rIns="0" bIns="0" rtlCol="0" anchor="ctr"/>
          <a:lstStyle/>
          <a:p>
            <a:pPr indent="0" marL="0">
              <a:buNone/>
            </a:pPr>
            <a:r>
              <a:rPr lang="en-US" sz="1600" dirty="0">
                <a:solidFill>
                  <a:srgbClr val="E8A838"/>
                </a:solidFill>
                <a:latin typeface="Calibri" pitchFamily="34" charset="0"/>
                <a:ea typeface="Calibri" pitchFamily="34" charset="-122"/>
                <a:cs typeface="Calibri" pitchFamily="34" charset="-120"/>
              </a:rPr>
              <a:t>[Company Name]</a:t>
            </a:r>
            <a:endParaRPr lang="en-US" sz="1600" dirty="0"/>
          </a:p>
        </p:txBody>
      </p:sp>
      <p:sp>
        <p:nvSpPr>
          <p:cNvPr id="5" name="Text 3"/>
          <p:cNvSpPr/>
          <p:nvPr/>
        </p:nvSpPr>
        <p:spPr>
          <a:xfrm>
            <a:off x="548640" y="3474720"/>
            <a:ext cx="3657600" cy="365760"/>
          </a:xfrm>
          <a:prstGeom prst="rect">
            <a:avLst/>
          </a:prstGeom>
          <a:noFill/>
          <a:ln/>
        </p:spPr>
        <p:txBody>
          <a:bodyPr wrap="square" lIns="0" tIns="0" rIns="0" bIns="0" rtlCol="0" anchor="ctr"/>
          <a:lstStyle/>
          <a:p>
            <a:pPr indent="0" marL="0">
              <a:buNone/>
            </a:pPr>
            <a:r>
              <a:rPr lang="en-US" sz="1400" dirty="0">
                <a:solidFill>
                  <a:srgbClr val="6B7280"/>
                </a:solidFill>
                <a:latin typeface="Calibri" pitchFamily="34" charset="0"/>
                <a:ea typeface="Calibri" pitchFamily="34" charset="-122"/>
                <a:cs typeface="Calibri" pitchFamily="34" charset="-120"/>
              </a:rPr>
              <a:t>[Date]</a:t>
            </a:r>
            <a:endParaRPr lang="en-US" sz="1400" dirty="0"/>
          </a:p>
        </p:txBody>
      </p:sp>
      <p:sp>
        <p:nvSpPr>
          <p:cNvPr id="6" name="Text 4"/>
          <p:cNvSpPr/>
          <p:nvPr/>
        </p:nvSpPr>
        <p:spPr>
          <a:xfrm>
            <a:off x="548640" y="4480560"/>
            <a:ext cx="8046720" cy="274320"/>
          </a:xfrm>
          <a:prstGeom prst="rect">
            <a:avLst/>
          </a:prstGeom>
          <a:noFill/>
          <a:ln/>
        </p:spPr>
        <p:txBody>
          <a:bodyPr wrap="square" lIns="0" tIns="0" rIns="0" bIns="0" rtlCol="0" anchor="ctr"/>
          <a:lstStyle/>
          <a:p>
            <a:pPr indent="0" marL="0">
              <a:buNone/>
            </a:pPr>
            <a:r>
              <a:rPr lang="en-US" sz="1100" dirty="0">
                <a:solidFill>
                  <a:srgbClr val="6B7280"/>
                </a:solidFill>
                <a:latin typeface="Calibri" pitchFamily="34" charset="0"/>
                <a:ea typeface="Calibri" pitchFamily="34" charset="-122"/>
                <a:cs typeface="Calibri" pitchFamily="34" charset="-120"/>
              </a:rPr>
              <a:t>Ref: OSHA General Duty Clause, NIOSH Lifting Equation</a:t>
            </a:r>
            <a:endParaRPr lang="en-US" sz="11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1B2A4A"/>
        </a:solidFill>
      </p:bgPr>
    </p:bg>
    <p:spTree>
      <p:nvGrpSpPr>
        <p:cNvPr id="1" name=""/>
        <p:cNvGrpSpPr/>
        <p:nvPr/>
      </p:nvGrpSpPr>
      <p:grpSpPr>
        <a:xfrm>
          <a:off x="0" y="0"/>
          <a:ext cx="0" cy="0"/>
          <a:chOff x="0" y="0"/>
          <a:chExt cx="0" cy="0"/>
        </a:xfrm>
      </p:grpSpPr>
      <p:sp>
        <p:nvSpPr>
          <p:cNvPr id="2" name="Text 0"/>
          <p:cNvSpPr/>
          <p:nvPr/>
        </p:nvSpPr>
        <p:spPr>
          <a:xfrm>
            <a:off x="548640" y="274320"/>
            <a:ext cx="8046720" cy="274320"/>
          </a:xfrm>
          <a:prstGeom prst="rect">
            <a:avLst/>
          </a:prstGeom>
          <a:noFill/>
          <a:ln/>
        </p:spPr>
        <p:txBody>
          <a:bodyPr wrap="square" lIns="0" tIns="0" rIns="0" bIns="0" rtlCol="0" anchor="ctr"/>
          <a:lstStyle/>
          <a:p>
            <a:pPr indent="0" marL="0">
              <a:buNone/>
            </a:pPr>
            <a:r>
              <a:rPr lang="en-US" sz="1400" b="1" spc="250" kern="0" dirty="0">
                <a:solidFill>
                  <a:srgbClr val="FFFFFF"/>
                </a:solidFill>
                <a:latin typeface="Calibri" pitchFamily="34" charset="0"/>
                <a:ea typeface="Calibri" pitchFamily="34" charset="-122"/>
                <a:cs typeface="Calibri" pitchFamily="34" charset="-120"/>
              </a:rPr>
              <a:t>FORBES SAFETY SOLUTIONS</a:t>
            </a:r>
            <a:endParaRPr lang="en-US" sz="1400" dirty="0"/>
          </a:p>
        </p:txBody>
      </p:sp>
      <p:sp>
        <p:nvSpPr>
          <p:cNvPr id="3" name="Text 1"/>
          <p:cNvSpPr/>
          <p:nvPr/>
        </p:nvSpPr>
        <p:spPr>
          <a:xfrm>
            <a:off x="548640" y="640080"/>
            <a:ext cx="8046720" cy="457200"/>
          </a:xfrm>
          <a:prstGeom prst="rect">
            <a:avLst/>
          </a:prstGeom>
          <a:noFill/>
          <a:ln/>
        </p:spPr>
        <p:txBody>
          <a:bodyPr wrap="square" lIns="0" tIns="0" rIns="0" bIns="0" rtlCol="0" anchor="ctr"/>
          <a:lstStyle/>
          <a:p>
            <a:pPr indent="0" marL="0">
              <a:buNone/>
            </a:pPr>
            <a:r>
              <a:rPr lang="en-US" sz="2400" b="1" dirty="0">
                <a:solidFill>
                  <a:srgbClr val="FFFFFF"/>
                </a:solidFill>
                <a:latin typeface="Calibri" pitchFamily="34" charset="0"/>
                <a:ea typeface="Calibri" pitchFamily="34" charset="-122"/>
                <a:cs typeface="Calibri" pitchFamily="34" charset="-120"/>
              </a:rPr>
              <a:t>Why This Matters</a:t>
            </a:r>
            <a:endParaRPr lang="en-US" sz="2400" dirty="0"/>
          </a:p>
        </p:txBody>
      </p:sp>
      <p:sp>
        <p:nvSpPr>
          <p:cNvPr id="4" name="Shape 2"/>
          <p:cNvSpPr/>
          <p:nvPr/>
        </p:nvSpPr>
        <p:spPr>
          <a:xfrm>
            <a:off x="548640" y="1371600"/>
            <a:ext cx="2468880" cy="2560320"/>
          </a:xfrm>
          <a:prstGeom prst="roundedRectangle">
            <a:avLst>
              <a:gd name="adj" fmla="val 5556"/>
            </a:avLst>
          </a:prstGeom>
          <a:solidFill>
            <a:srgbClr val="1B2A4A"/>
          </a:solidFill>
          <a:ln/>
          <a:effectLst>
            <a:outerShdw sx="100000" sy="100000" kx="0" ky="0" algn="bl" rotWithShape="0" blurRad="76200" dist="25400" dir="9000000">
              <a:srgbClr val="1B2A4A">
                <a:alpha val="8000"/>
              </a:srgbClr>
            </a:outerShdw>
          </a:effectLst>
        </p:spPr>
      </p:sp>
      <p:sp>
        <p:nvSpPr>
          <p:cNvPr id="5" name="Text 3"/>
          <p:cNvSpPr/>
          <p:nvPr/>
        </p:nvSpPr>
        <p:spPr>
          <a:xfrm>
            <a:off x="548640" y="1645920"/>
            <a:ext cx="2468880" cy="914400"/>
          </a:xfrm>
          <a:prstGeom prst="rect">
            <a:avLst/>
          </a:prstGeom>
          <a:noFill/>
          <a:ln/>
        </p:spPr>
        <p:txBody>
          <a:bodyPr wrap="square" lIns="0" tIns="0" rIns="0" bIns="0" rtlCol="0" anchor="ctr"/>
          <a:lstStyle/>
          <a:p>
            <a:pPr algn="ctr" indent="0" marL="0">
              <a:buNone/>
            </a:pPr>
            <a:r>
              <a:rPr lang="en-US" sz="4400" b="1" dirty="0">
                <a:solidFill>
                  <a:srgbClr val="E8A838"/>
                </a:solidFill>
                <a:latin typeface="Calibri" pitchFamily="34" charset="0"/>
                <a:ea typeface="Calibri" pitchFamily="34" charset="-122"/>
                <a:cs typeface="Calibri" pitchFamily="34" charset="-120"/>
              </a:rPr>
              <a:t>1 in 5</a:t>
            </a:r>
            <a:endParaRPr lang="en-US" sz="4400" dirty="0"/>
          </a:p>
        </p:txBody>
      </p:sp>
      <p:sp>
        <p:nvSpPr>
          <p:cNvPr id="6" name="Text 4"/>
          <p:cNvSpPr/>
          <p:nvPr/>
        </p:nvSpPr>
        <p:spPr>
          <a:xfrm>
            <a:off x="822960" y="2560320"/>
            <a:ext cx="1920240" cy="1097280"/>
          </a:xfrm>
          <a:prstGeom prst="rect">
            <a:avLst/>
          </a:prstGeom>
          <a:noFill/>
          <a:ln/>
        </p:spPr>
        <p:txBody>
          <a:bodyPr wrap="square" lIns="0" tIns="0" rIns="0" bIns="0" rtlCol="0" anchor="ctr"/>
          <a:lstStyle/>
          <a:p>
            <a:pPr algn="ctr" indent="0" marL="0">
              <a:lnSpc>
                <a:spcPts val="2000"/>
              </a:lnSpc>
              <a:buNone/>
            </a:pPr>
            <a:r>
              <a:rPr lang="en-US" sz="1400" dirty="0">
                <a:solidFill>
                  <a:srgbClr val="FFFFFF"/>
                </a:solidFill>
                <a:latin typeface="Calibri" pitchFamily="34" charset="0"/>
                <a:ea typeface="Calibri" pitchFamily="34" charset="-122"/>
                <a:cs typeface="Calibri" pitchFamily="34" charset="-120"/>
              </a:rPr>
              <a:t>Workplace injuries</a:t>
            </a:r>
            <a:endParaRPr lang="en-US" sz="1400" dirty="0"/>
          </a:p>
          <a:p>
            <a:pPr algn="ctr" indent="0" marL="0">
              <a:lnSpc>
                <a:spcPts val="2000"/>
              </a:lnSpc>
              <a:buNone/>
            </a:pPr>
            <a:r>
              <a:rPr lang="en-US" sz="1400" dirty="0">
                <a:solidFill>
                  <a:srgbClr val="FFFFFF"/>
                </a:solidFill>
                <a:latin typeface="Calibri" pitchFamily="34" charset="0"/>
                <a:ea typeface="Calibri" pitchFamily="34" charset="-122"/>
                <a:cs typeface="Calibri" pitchFamily="34" charset="-120"/>
              </a:rPr>
              <a:t>are back-related</a:t>
            </a:r>
            <a:endParaRPr lang="en-US" sz="1400" dirty="0"/>
          </a:p>
        </p:txBody>
      </p:sp>
      <p:sp>
        <p:nvSpPr>
          <p:cNvPr id="7" name="Shape 5"/>
          <p:cNvSpPr/>
          <p:nvPr/>
        </p:nvSpPr>
        <p:spPr>
          <a:xfrm>
            <a:off x="3337560" y="1371600"/>
            <a:ext cx="2468880" cy="2560320"/>
          </a:xfrm>
          <a:prstGeom prst="roundedRectangle">
            <a:avLst>
              <a:gd name="adj" fmla="val 5556"/>
            </a:avLst>
          </a:prstGeom>
          <a:solidFill>
            <a:srgbClr val="1B2A4A"/>
          </a:solidFill>
          <a:ln/>
          <a:effectLst>
            <a:outerShdw sx="100000" sy="100000" kx="0" ky="0" algn="bl" rotWithShape="0" blurRad="76200" dist="25400" dir="9000000">
              <a:srgbClr val="1B2A4A">
                <a:alpha val="8000"/>
              </a:srgbClr>
            </a:outerShdw>
          </a:effectLst>
        </p:spPr>
      </p:sp>
      <p:sp>
        <p:nvSpPr>
          <p:cNvPr id="8" name="Text 6"/>
          <p:cNvSpPr/>
          <p:nvPr/>
        </p:nvSpPr>
        <p:spPr>
          <a:xfrm>
            <a:off x="3337560" y="1645920"/>
            <a:ext cx="2468880" cy="914400"/>
          </a:xfrm>
          <a:prstGeom prst="rect">
            <a:avLst/>
          </a:prstGeom>
          <a:noFill/>
          <a:ln/>
        </p:spPr>
        <p:txBody>
          <a:bodyPr wrap="square" lIns="0" tIns="0" rIns="0" bIns="0" rtlCol="0" anchor="ctr"/>
          <a:lstStyle/>
          <a:p>
            <a:pPr algn="ctr" indent="0" marL="0">
              <a:buNone/>
            </a:pPr>
            <a:r>
              <a:rPr lang="en-US" sz="4400" b="1" dirty="0">
                <a:solidFill>
                  <a:srgbClr val="E8A838"/>
                </a:solidFill>
                <a:latin typeface="Calibri" pitchFamily="34" charset="0"/>
                <a:ea typeface="Calibri" pitchFamily="34" charset="-122"/>
                <a:cs typeface="Calibri" pitchFamily="34" charset="-120"/>
              </a:rPr>
              <a:t>$100B+</a:t>
            </a:r>
            <a:endParaRPr lang="en-US" sz="4400" dirty="0"/>
          </a:p>
        </p:txBody>
      </p:sp>
      <p:sp>
        <p:nvSpPr>
          <p:cNvPr id="9" name="Text 7"/>
          <p:cNvSpPr/>
          <p:nvPr/>
        </p:nvSpPr>
        <p:spPr>
          <a:xfrm>
            <a:off x="3611880" y="2560320"/>
            <a:ext cx="1920240" cy="1097280"/>
          </a:xfrm>
          <a:prstGeom prst="rect">
            <a:avLst/>
          </a:prstGeom>
          <a:noFill/>
          <a:ln/>
        </p:spPr>
        <p:txBody>
          <a:bodyPr wrap="square" lIns="0" tIns="0" rIns="0" bIns="0" rtlCol="0" anchor="ctr"/>
          <a:lstStyle/>
          <a:p>
            <a:pPr algn="ctr" indent="0" marL="0">
              <a:lnSpc>
                <a:spcPts val="2000"/>
              </a:lnSpc>
              <a:buNone/>
            </a:pPr>
            <a:r>
              <a:rPr lang="en-US" sz="1400" dirty="0">
                <a:solidFill>
                  <a:srgbClr val="FFFFFF"/>
                </a:solidFill>
                <a:latin typeface="Calibri" pitchFamily="34" charset="0"/>
                <a:ea typeface="Calibri" pitchFamily="34" charset="-122"/>
                <a:cs typeface="Calibri" pitchFamily="34" charset="-120"/>
              </a:rPr>
              <a:t>Annual cost of</a:t>
            </a:r>
            <a:endParaRPr lang="en-US" sz="1400" dirty="0"/>
          </a:p>
          <a:p>
            <a:pPr algn="ctr" indent="0" marL="0">
              <a:lnSpc>
                <a:spcPts val="2000"/>
              </a:lnSpc>
              <a:buNone/>
            </a:pPr>
            <a:r>
              <a:rPr lang="en-US" sz="1400" dirty="0">
                <a:solidFill>
                  <a:srgbClr val="FFFFFF"/>
                </a:solidFill>
                <a:latin typeface="Calibri" pitchFamily="34" charset="0"/>
                <a:ea typeface="Calibri" pitchFamily="34" charset="-122"/>
                <a:cs typeface="Calibri" pitchFamily="34" charset="-120"/>
              </a:rPr>
              <a:t>back injuries</a:t>
            </a:r>
            <a:endParaRPr lang="en-US" sz="1400" dirty="0"/>
          </a:p>
          <a:p>
            <a:pPr algn="ctr" indent="0" marL="0">
              <a:lnSpc>
                <a:spcPts val="2000"/>
              </a:lnSpc>
              <a:buNone/>
            </a:pPr>
            <a:r>
              <a:rPr lang="en-US" sz="1400" dirty="0">
                <a:solidFill>
                  <a:srgbClr val="FFFFFF"/>
                </a:solidFill>
                <a:latin typeface="Calibri" pitchFamily="34" charset="0"/>
                <a:ea typeface="Calibri" pitchFamily="34" charset="-122"/>
                <a:cs typeface="Calibri" pitchFamily="34" charset="-120"/>
              </a:rPr>
              <a:t>in the U.S.</a:t>
            </a:r>
            <a:endParaRPr lang="en-US" sz="1400" dirty="0"/>
          </a:p>
        </p:txBody>
      </p:sp>
      <p:sp>
        <p:nvSpPr>
          <p:cNvPr id="10" name="Shape 8"/>
          <p:cNvSpPr/>
          <p:nvPr/>
        </p:nvSpPr>
        <p:spPr>
          <a:xfrm>
            <a:off x="6126480" y="1371600"/>
            <a:ext cx="2468880" cy="2560320"/>
          </a:xfrm>
          <a:prstGeom prst="roundedRectangle">
            <a:avLst>
              <a:gd name="adj" fmla="val 5556"/>
            </a:avLst>
          </a:prstGeom>
          <a:solidFill>
            <a:srgbClr val="1B2A4A"/>
          </a:solidFill>
          <a:ln/>
          <a:effectLst>
            <a:outerShdw sx="100000" sy="100000" kx="0" ky="0" algn="bl" rotWithShape="0" blurRad="76200" dist="25400" dir="9000000">
              <a:srgbClr val="1B2A4A">
                <a:alpha val="8000"/>
              </a:srgbClr>
            </a:outerShdw>
          </a:effectLst>
        </p:spPr>
      </p:sp>
      <p:sp>
        <p:nvSpPr>
          <p:cNvPr id="11" name="Text 9"/>
          <p:cNvSpPr/>
          <p:nvPr/>
        </p:nvSpPr>
        <p:spPr>
          <a:xfrm>
            <a:off x="6126480" y="1645920"/>
            <a:ext cx="2468880" cy="914400"/>
          </a:xfrm>
          <a:prstGeom prst="rect">
            <a:avLst/>
          </a:prstGeom>
          <a:noFill/>
          <a:ln/>
        </p:spPr>
        <p:txBody>
          <a:bodyPr wrap="square" lIns="0" tIns="0" rIns="0" bIns="0" rtlCol="0" anchor="ctr"/>
          <a:lstStyle/>
          <a:p>
            <a:pPr algn="ctr" indent="0" marL="0">
              <a:buNone/>
            </a:pPr>
            <a:r>
              <a:rPr lang="en-US" sz="4400" b="1" dirty="0">
                <a:solidFill>
                  <a:srgbClr val="E8A838"/>
                </a:solidFill>
                <a:latin typeface="Calibri" pitchFamily="34" charset="0"/>
                <a:ea typeface="Calibri" pitchFamily="34" charset="-122"/>
                <a:cs typeface="Calibri" pitchFamily="34" charset="-120"/>
              </a:rPr>
              <a:t>51 lbs</a:t>
            </a:r>
            <a:endParaRPr lang="en-US" sz="4400" dirty="0"/>
          </a:p>
        </p:txBody>
      </p:sp>
      <p:sp>
        <p:nvSpPr>
          <p:cNvPr id="12" name="Text 10"/>
          <p:cNvSpPr/>
          <p:nvPr/>
        </p:nvSpPr>
        <p:spPr>
          <a:xfrm>
            <a:off x="6400800" y="2560320"/>
            <a:ext cx="1920240" cy="1097280"/>
          </a:xfrm>
          <a:prstGeom prst="rect">
            <a:avLst/>
          </a:prstGeom>
          <a:noFill/>
          <a:ln/>
        </p:spPr>
        <p:txBody>
          <a:bodyPr wrap="square" lIns="0" tIns="0" rIns="0" bIns="0" rtlCol="0" anchor="ctr"/>
          <a:lstStyle/>
          <a:p>
            <a:pPr algn="ctr" indent="0" marL="0">
              <a:lnSpc>
                <a:spcPts val="2000"/>
              </a:lnSpc>
              <a:buNone/>
            </a:pPr>
            <a:r>
              <a:rPr lang="en-US" sz="1400" dirty="0">
                <a:solidFill>
                  <a:srgbClr val="FFFFFF"/>
                </a:solidFill>
                <a:latin typeface="Calibri" pitchFamily="34" charset="0"/>
                <a:ea typeface="Calibri" pitchFamily="34" charset="-122"/>
                <a:cs typeface="Calibri" pitchFamily="34" charset="-120"/>
              </a:rPr>
              <a:t>NIOSH recommended</a:t>
            </a:r>
            <a:endParaRPr lang="en-US" sz="1400" dirty="0"/>
          </a:p>
          <a:p>
            <a:pPr algn="ctr" indent="0" marL="0">
              <a:lnSpc>
                <a:spcPts val="2000"/>
              </a:lnSpc>
              <a:buNone/>
            </a:pPr>
            <a:r>
              <a:rPr lang="en-US" sz="1400" dirty="0">
                <a:solidFill>
                  <a:srgbClr val="FFFFFF"/>
                </a:solidFill>
                <a:latin typeface="Calibri" pitchFamily="34" charset="0"/>
                <a:ea typeface="Calibri" pitchFamily="34" charset="-122"/>
                <a:cs typeface="Calibri" pitchFamily="34" charset="-120"/>
              </a:rPr>
              <a:t>weight limit under</a:t>
            </a:r>
            <a:endParaRPr lang="en-US" sz="1400" dirty="0"/>
          </a:p>
          <a:p>
            <a:pPr algn="ctr" indent="0" marL="0">
              <a:lnSpc>
                <a:spcPts val="2000"/>
              </a:lnSpc>
              <a:buNone/>
            </a:pPr>
            <a:r>
              <a:rPr lang="en-US" sz="1400" dirty="0">
                <a:solidFill>
                  <a:srgbClr val="FFFFFF"/>
                </a:solidFill>
                <a:latin typeface="Calibri" pitchFamily="34" charset="0"/>
                <a:ea typeface="Calibri" pitchFamily="34" charset="-122"/>
                <a:cs typeface="Calibri" pitchFamily="34" charset="-120"/>
              </a:rPr>
              <a:t>ideal conditions</a:t>
            </a:r>
            <a:endParaRPr lang="en-US" sz="1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F5F6F8"/>
        </a:solidFill>
      </p:bgPr>
    </p:bg>
    <p:spTree>
      <p:nvGrpSpPr>
        <p:cNvPr id="1" name=""/>
        <p:cNvGrpSpPr/>
        <p:nvPr/>
      </p:nvGrpSpPr>
      <p:grpSpPr>
        <a:xfrm>
          <a:off x="0" y="0"/>
          <a:ext cx="0" cy="0"/>
          <a:chOff x="0" y="0"/>
          <a:chExt cx="0" cy="0"/>
        </a:xfrm>
      </p:grpSpPr>
      <p:sp>
        <p:nvSpPr>
          <p:cNvPr id="2" name="Text 0"/>
          <p:cNvSpPr/>
          <p:nvPr/>
        </p:nvSpPr>
        <p:spPr>
          <a:xfrm>
            <a:off x="548640" y="274320"/>
            <a:ext cx="8046720" cy="457200"/>
          </a:xfrm>
          <a:prstGeom prst="rect">
            <a:avLst/>
          </a:prstGeom>
          <a:noFill/>
          <a:ln/>
        </p:spPr>
        <p:txBody>
          <a:bodyPr wrap="square" lIns="0" tIns="0" rIns="0" bIns="0" rtlCol="0" anchor="ctr"/>
          <a:lstStyle/>
          <a:p>
            <a:pPr indent="0" marL="0">
              <a:buNone/>
            </a:pPr>
            <a:r>
              <a:rPr lang="en-US" sz="2200" b="1" dirty="0">
                <a:solidFill>
                  <a:srgbClr val="1B2A4A"/>
                </a:solidFill>
                <a:latin typeface="Calibri" pitchFamily="34" charset="0"/>
                <a:ea typeface="Calibri" pitchFamily="34" charset="-122"/>
                <a:cs typeface="Calibri" pitchFamily="34" charset="-120"/>
              </a:rPr>
              <a:t>Proper Lifting Technique</a:t>
            </a:r>
            <a:endParaRPr lang="en-US" sz="2200" dirty="0"/>
          </a:p>
        </p:txBody>
      </p:sp>
      <p:sp>
        <p:nvSpPr>
          <p:cNvPr id="3" name="Shape 1"/>
          <p:cNvSpPr/>
          <p:nvPr/>
        </p:nvSpPr>
        <p:spPr>
          <a:xfrm>
            <a:off x="548640" y="749808"/>
            <a:ext cx="1097280" cy="54864"/>
          </a:xfrm>
          <a:prstGeom prst="rectangle">
            <a:avLst/>
          </a:prstGeom>
          <a:solidFill>
            <a:srgbClr val="E8A838"/>
          </a:solidFill>
          <a:ln/>
        </p:spPr>
      </p:sp>
      <p:sp>
        <p:nvSpPr>
          <p:cNvPr id="4" name="Shape 2"/>
          <p:cNvSpPr/>
          <p:nvPr/>
        </p:nvSpPr>
        <p:spPr>
          <a:xfrm>
            <a:off x="548640" y="1005840"/>
            <a:ext cx="3931920" cy="1097280"/>
          </a:xfrm>
          <a:prstGeom prst="roundedRectangle">
            <a:avLst>
              <a:gd name="adj" fmla="val 8333"/>
            </a:avLst>
          </a:prstGeom>
          <a:solidFill>
            <a:srgbClr val="FFFFFF"/>
          </a:solidFill>
          <a:ln/>
        </p:spPr>
      </p:sp>
      <p:sp>
        <p:nvSpPr>
          <p:cNvPr id="5" name="Text 3"/>
          <p:cNvSpPr/>
          <p:nvPr/>
        </p:nvSpPr>
        <p:spPr>
          <a:xfrm>
            <a:off x="731520" y="1097280"/>
            <a:ext cx="3566160" cy="320040"/>
          </a:xfrm>
          <a:prstGeom prst="rect">
            <a:avLst/>
          </a:prstGeom>
          <a:noFill/>
          <a:ln/>
        </p:spPr>
        <p:txBody>
          <a:bodyPr wrap="square" lIns="0" tIns="0" rIns="0" bIns="0" rtlCol="0" anchor="ctr"/>
          <a:lstStyle/>
          <a:p>
            <a:pPr indent="0" marL="0">
              <a:buNone/>
            </a:pPr>
            <a:r>
              <a:rPr lang="en-US" sz="1300" b="1" dirty="0">
                <a:solidFill>
                  <a:srgbClr val="1B2A4A"/>
                </a:solidFill>
                <a:latin typeface="Calibri" pitchFamily="34" charset="0"/>
                <a:ea typeface="Calibri" pitchFamily="34" charset="-122"/>
                <a:cs typeface="Calibri" pitchFamily="34" charset="-120"/>
              </a:rPr>
              <a:t>1. Plan the Lift</a:t>
            </a:r>
            <a:endParaRPr lang="en-US" sz="1300" dirty="0"/>
          </a:p>
        </p:txBody>
      </p:sp>
      <p:sp>
        <p:nvSpPr>
          <p:cNvPr id="6" name="Text 4"/>
          <p:cNvSpPr/>
          <p:nvPr/>
        </p:nvSpPr>
        <p:spPr>
          <a:xfrm>
            <a:off x="731520" y="1417320"/>
            <a:ext cx="3566160" cy="594360"/>
          </a:xfrm>
          <a:prstGeom prst="rect">
            <a:avLst/>
          </a:prstGeom>
          <a:noFill/>
          <a:ln/>
        </p:spPr>
        <p:txBody>
          <a:bodyPr wrap="square" lIns="0" tIns="0" rIns="0" bIns="0" rtlCol="0" anchor="ctr"/>
          <a:lstStyle/>
          <a:p>
            <a:pPr indent="0" marL="0">
              <a:lnSpc>
                <a:spcPts val="1600"/>
              </a:lnSpc>
              <a:buNone/>
            </a:pPr>
            <a:r>
              <a:rPr lang="en-US" sz="1100" dirty="0">
                <a:solidFill>
                  <a:srgbClr val="6B7280"/>
                </a:solidFill>
                <a:latin typeface="Calibri" pitchFamily="34" charset="0"/>
                <a:ea typeface="Calibri" pitchFamily="34" charset="-122"/>
                <a:cs typeface="Calibri" pitchFamily="34" charset="-120"/>
              </a:rPr>
              <a:t>Assess the weight, check your path, and decide if you need help or mechanical aids before lifting.</a:t>
            </a:r>
            <a:endParaRPr lang="en-US" sz="1100" dirty="0"/>
          </a:p>
        </p:txBody>
      </p:sp>
      <p:sp>
        <p:nvSpPr>
          <p:cNvPr id="7" name="Shape 5"/>
          <p:cNvSpPr/>
          <p:nvPr/>
        </p:nvSpPr>
        <p:spPr>
          <a:xfrm>
            <a:off x="548640" y="2240280"/>
            <a:ext cx="3931920" cy="1097280"/>
          </a:xfrm>
          <a:prstGeom prst="roundedRectangle">
            <a:avLst>
              <a:gd name="adj" fmla="val 8333"/>
            </a:avLst>
          </a:prstGeom>
          <a:solidFill>
            <a:srgbClr val="FFFFFF"/>
          </a:solidFill>
          <a:ln/>
        </p:spPr>
      </p:sp>
      <p:sp>
        <p:nvSpPr>
          <p:cNvPr id="8" name="Text 6"/>
          <p:cNvSpPr/>
          <p:nvPr/>
        </p:nvSpPr>
        <p:spPr>
          <a:xfrm>
            <a:off x="731520" y="2331720"/>
            <a:ext cx="3566160" cy="320040"/>
          </a:xfrm>
          <a:prstGeom prst="rect">
            <a:avLst/>
          </a:prstGeom>
          <a:noFill/>
          <a:ln/>
        </p:spPr>
        <p:txBody>
          <a:bodyPr wrap="square" lIns="0" tIns="0" rIns="0" bIns="0" rtlCol="0" anchor="ctr"/>
          <a:lstStyle/>
          <a:p>
            <a:pPr indent="0" marL="0">
              <a:buNone/>
            </a:pPr>
            <a:r>
              <a:rPr lang="en-US" sz="1300" b="1" dirty="0">
                <a:solidFill>
                  <a:srgbClr val="1B2A4A"/>
                </a:solidFill>
                <a:latin typeface="Calibri" pitchFamily="34" charset="0"/>
                <a:ea typeface="Calibri" pitchFamily="34" charset="-122"/>
                <a:cs typeface="Calibri" pitchFamily="34" charset="-120"/>
              </a:rPr>
              <a:t>2. Get Close</a:t>
            </a:r>
            <a:endParaRPr lang="en-US" sz="1300" dirty="0"/>
          </a:p>
        </p:txBody>
      </p:sp>
      <p:sp>
        <p:nvSpPr>
          <p:cNvPr id="9" name="Text 7"/>
          <p:cNvSpPr/>
          <p:nvPr/>
        </p:nvSpPr>
        <p:spPr>
          <a:xfrm>
            <a:off x="731520" y="2651760"/>
            <a:ext cx="3566160" cy="594360"/>
          </a:xfrm>
          <a:prstGeom prst="rect">
            <a:avLst/>
          </a:prstGeom>
          <a:noFill/>
          <a:ln/>
        </p:spPr>
        <p:txBody>
          <a:bodyPr wrap="square" lIns="0" tIns="0" rIns="0" bIns="0" rtlCol="0" anchor="ctr"/>
          <a:lstStyle/>
          <a:p>
            <a:pPr indent="0" marL="0">
              <a:lnSpc>
                <a:spcPts val="1600"/>
              </a:lnSpc>
              <a:buNone/>
            </a:pPr>
            <a:r>
              <a:rPr lang="en-US" sz="1100" dirty="0">
                <a:solidFill>
                  <a:srgbClr val="6B7280"/>
                </a:solidFill>
                <a:latin typeface="Calibri" pitchFamily="34" charset="0"/>
                <a:ea typeface="Calibri" pitchFamily="34" charset="-122"/>
                <a:cs typeface="Calibri" pitchFamily="34" charset="-120"/>
              </a:rPr>
              <a:t>Stand as close to the load as possible. The farther the load is from your body, the greater the strain on your back.</a:t>
            </a:r>
            <a:endParaRPr lang="en-US" sz="1100" dirty="0"/>
          </a:p>
        </p:txBody>
      </p:sp>
      <p:sp>
        <p:nvSpPr>
          <p:cNvPr id="10" name="Shape 8"/>
          <p:cNvSpPr/>
          <p:nvPr/>
        </p:nvSpPr>
        <p:spPr>
          <a:xfrm>
            <a:off x="548640" y="3474720"/>
            <a:ext cx="3931920" cy="1097280"/>
          </a:xfrm>
          <a:prstGeom prst="roundedRectangle">
            <a:avLst>
              <a:gd name="adj" fmla="val 8333"/>
            </a:avLst>
          </a:prstGeom>
          <a:solidFill>
            <a:srgbClr val="FFFFFF"/>
          </a:solidFill>
          <a:ln/>
        </p:spPr>
      </p:sp>
      <p:sp>
        <p:nvSpPr>
          <p:cNvPr id="11" name="Text 9"/>
          <p:cNvSpPr/>
          <p:nvPr/>
        </p:nvSpPr>
        <p:spPr>
          <a:xfrm>
            <a:off x="731520" y="3566160"/>
            <a:ext cx="3566160" cy="320040"/>
          </a:xfrm>
          <a:prstGeom prst="rect">
            <a:avLst/>
          </a:prstGeom>
          <a:noFill/>
          <a:ln/>
        </p:spPr>
        <p:txBody>
          <a:bodyPr wrap="square" lIns="0" tIns="0" rIns="0" bIns="0" rtlCol="0" anchor="ctr"/>
          <a:lstStyle/>
          <a:p>
            <a:pPr indent="0" marL="0">
              <a:buNone/>
            </a:pPr>
            <a:r>
              <a:rPr lang="en-US" sz="1300" b="1" dirty="0">
                <a:solidFill>
                  <a:srgbClr val="1B2A4A"/>
                </a:solidFill>
                <a:latin typeface="Calibri" pitchFamily="34" charset="0"/>
                <a:ea typeface="Calibri" pitchFamily="34" charset="-122"/>
                <a:cs typeface="Calibri" pitchFamily="34" charset="-120"/>
              </a:rPr>
              <a:t>3. Bend at the Knees</a:t>
            </a:r>
            <a:endParaRPr lang="en-US" sz="1300" dirty="0"/>
          </a:p>
        </p:txBody>
      </p:sp>
      <p:sp>
        <p:nvSpPr>
          <p:cNvPr id="12" name="Text 10"/>
          <p:cNvSpPr/>
          <p:nvPr/>
        </p:nvSpPr>
        <p:spPr>
          <a:xfrm>
            <a:off x="731520" y="3886200"/>
            <a:ext cx="3566160" cy="594360"/>
          </a:xfrm>
          <a:prstGeom prst="rect">
            <a:avLst/>
          </a:prstGeom>
          <a:noFill/>
          <a:ln/>
        </p:spPr>
        <p:txBody>
          <a:bodyPr wrap="square" lIns="0" tIns="0" rIns="0" bIns="0" rtlCol="0" anchor="ctr"/>
          <a:lstStyle/>
          <a:p>
            <a:pPr indent="0" marL="0">
              <a:lnSpc>
                <a:spcPts val="1600"/>
              </a:lnSpc>
              <a:buNone/>
            </a:pPr>
            <a:r>
              <a:rPr lang="en-US" sz="1100" dirty="0">
                <a:solidFill>
                  <a:srgbClr val="6B7280"/>
                </a:solidFill>
                <a:latin typeface="Calibri" pitchFamily="34" charset="0"/>
                <a:ea typeface="Calibri" pitchFamily="34" charset="-122"/>
                <a:cs typeface="Calibri" pitchFamily="34" charset="-120"/>
              </a:rPr>
              <a:t>Squat down by bending your knees — not your waist. Keep your back straight and chest forward.</a:t>
            </a:r>
            <a:endParaRPr lang="en-US" sz="1100" dirty="0"/>
          </a:p>
        </p:txBody>
      </p:sp>
      <p:sp>
        <p:nvSpPr>
          <p:cNvPr id="13" name="Shape 11"/>
          <p:cNvSpPr/>
          <p:nvPr/>
        </p:nvSpPr>
        <p:spPr>
          <a:xfrm>
            <a:off x="4709160" y="1005840"/>
            <a:ext cx="3931920" cy="1097280"/>
          </a:xfrm>
          <a:prstGeom prst="roundedRectangle">
            <a:avLst>
              <a:gd name="adj" fmla="val 8333"/>
            </a:avLst>
          </a:prstGeom>
          <a:solidFill>
            <a:srgbClr val="FFFFFF"/>
          </a:solidFill>
          <a:ln/>
        </p:spPr>
      </p:sp>
      <p:sp>
        <p:nvSpPr>
          <p:cNvPr id="14" name="Text 12"/>
          <p:cNvSpPr/>
          <p:nvPr/>
        </p:nvSpPr>
        <p:spPr>
          <a:xfrm>
            <a:off x="4892040" y="1097280"/>
            <a:ext cx="3566160" cy="320040"/>
          </a:xfrm>
          <a:prstGeom prst="rect">
            <a:avLst/>
          </a:prstGeom>
          <a:noFill/>
          <a:ln/>
        </p:spPr>
        <p:txBody>
          <a:bodyPr wrap="square" lIns="0" tIns="0" rIns="0" bIns="0" rtlCol="0" anchor="ctr"/>
          <a:lstStyle/>
          <a:p>
            <a:pPr indent="0" marL="0">
              <a:buNone/>
            </a:pPr>
            <a:r>
              <a:rPr lang="en-US" sz="1300" b="1" dirty="0">
                <a:solidFill>
                  <a:srgbClr val="1B2A4A"/>
                </a:solidFill>
                <a:latin typeface="Calibri" pitchFamily="34" charset="0"/>
                <a:ea typeface="Calibri" pitchFamily="34" charset="-122"/>
                <a:cs typeface="Calibri" pitchFamily="34" charset="-120"/>
              </a:rPr>
              <a:t>4. Get a Firm Grip</a:t>
            </a:r>
            <a:endParaRPr lang="en-US" sz="1300" dirty="0"/>
          </a:p>
        </p:txBody>
      </p:sp>
      <p:sp>
        <p:nvSpPr>
          <p:cNvPr id="15" name="Text 13"/>
          <p:cNvSpPr/>
          <p:nvPr/>
        </p:nvSpPr>
        <p:spPr>
          <a:xfrm>
            <a:off x="4892040" y="1417320"/>
            <a:ext cx="3566160" cy="594360"/>
          </a:xfrm>
          <a:prstGeom prst="rect">
            <a:avLst/>
          </a:prstGeom>
          <a:noFill/>
          <a:ln/>
        </p:spPr>
        <p:txBody>
          <a:bodyPr wrap="square" lIns="0" tIns="0" rIns="0" bIns="0" rtlCol="0" anchor="ctr"/>
          <a:lstStyle/>
          <a:p>
            <a:pPr indent="0" marL="0">
              <a:lnSpc>
                <a:spcPts val="1600"/>
              </a:lnSpc>
              <a:buNone/>
            </a:pPr>
            <a:r>
              <a:rPr lang="en-US" sz="1100" dirty="0">
                <a:solidFill>
                  <a:srgbClr val="6B7280"/>
                </a:solidFill>
                <a:latin typeface="Calibri" pitchFamily="34" charset="0"/>
                <a:ea typeface="Calibri" pitchFamily="34" charset="-122"/>
                <a:cs typeface="Calibri" pitchFamily="34" charset="-120"/>
              </a:rPr>
              <a:t>Use your full hand, not just your fingers. Ensure the load is stable before lifting.</a:t>
            </a:r>
            <a:endParaRPr lang="en-US" sz="1100" dirty="0"/>
          </a:p>
        </p:txBody>
      </p:sp>
      <p:sp>
        <p:nvSpPr>
          <p:cNvPr id="16" name="Shape 14"/>
          <p:cNvSpPr/>
          <p:nvPr/>
        </p:nvSpPr>
        <p:spPr>
          <a:xfrm>
            <a:off x="4709160" y="2240280"/>
            <a:ext cx="3931920" cy="1097280"/>
          </a:xfrm>
          <a:prstGeom prst="roundedRectangle">
            <a:avLst>
              <a:gd name="adj" fmla="val 8333"/>
            </a:avLst>
          </a:prstGeom>
          <a:solidFill>
            <a:srgbClr val="FFFFFF"/>
          </a:solidFill>
          <a:ln/>
        </p:spPr>
      </p:sp>
      <p:sp>
        <p:nvSpPr>
          <p:cNvPr id="17" name="Text 15"/>
          <p:cNvSpPr/>
          <p:nvPr/>
        </p:nvSpPr>
        <p:spPr>
          <a:xfrm>
            <a:off x="4892040" y="2331720"/>
            <a:ext cx="3566160" cy="320040"/>
          </a:xfrm>
          <a:prstGeom prst="rect">
            <a:avLst/>
          </a:prstGeom>
          <a:noFill/>
          <a:ln/>
        </p:spPr>
        <p:txBody>
          <a:bodyPr wrap="square" lIns="0" tIns="0" rIns="0" bIns="0" rtlCol="0" anchor="ctr"/>
          <a:lstStyle/>
          <a:p>
            <a:pPr indent="0" marL="0">
              <a:buNone/>
            </a:pPr>
            <a:r>
              <a:rPr lang="en-US" sz="1300" b="1" dirty="0">
                <a:solidFill>
                  <a:srgbClr val="1B2A4A"/>
                </a:solidFill>
                <a:latin typeface="Calibri" pitchFamily="34" charset="0"/>
                <a:ea typeface="Calibri" pitchFamily="34" charset="-122"/>
                <a:cs typeface="Calibri" pitchFamily="34" charset="-120"/>
              </a:rPr>
              <a:t>5. Lift with Your Legs</a:t>
            </a:r>
            <a:endParaRPr lang="en-US" sz="1300" dirty="0"/>
          </a:p>
        </p:txBody>
      </p:sp>
      <p:sp>
        <p:nvSpPr>
          <p:cNvPr id="18" name="Text 16"/>
          <p:cNvSpPr/>
          <p:nvPr/>
        </p:nvSpPr>
        <p:spPr>
          <a:xfrm>
            <a:off x="4892040" y="2651760"/>
            <a:ext cx="3566160" cy="594360"/>
          </a:xfrm>
          <a:prstGeom prst="rect">
            <a:avLst/>
          </a:prstGeom>
          <a:noFill/>
          <a:ln/>
        </p:spPr>
        <p:txBody>
          <a:bodyPr wrap="square" lIns="0" tIns="0" rIns="0" bIns="0" rtlCol="0" anchor="ctr"/>
          <a:lstStyle/>
          <a:p>
            <a:pPr indent="0" marL="0">
              <a:lnSpc>
                <a:spcPts val="1600"/>
              </a:lnSpc>
              <a:buNone/>
            </a:pPr>
            <a:r>
              <a:rPr lang="en-US" sz="1100" dirty="0">
                <a:solidFill>
                  <a:srgbClr val="6B7280"/>
                </a:solidFill>
                <a:latin typeface="Calibri" pitchFamily="34" charset="0"/>
                <a:ea typeface="Calibri" pitchFamily="34" charset="-122"/>
                <a:cs typeface="Calibri" pitchFamily="34" charset="-120"/>
              </a:rPr>
              <a:t>Straighten your legs to lift. Let your leg muscles do the work, keeping the load close to your body.</a:t>
            </a:r>
            <a:endParaRPr lang="en-US" sz="1100" dirty="0"/>
          </a:p>
        </p:txBody>
      </p:sp>
      <p:sp>
        <p:nvSpPr>
          <p:cNvPr id="19" name="Shape 17"/>
          <p:cNvSpPr/>
          <p:nvPr/>
        </p:nvSpPr>
        <p:spPr>
          <a:xfrm>
            <a:off x="4709160" y="3474720"/>
            <a:ext cx="3931920" cy="1097280"/>
          </a:xfrm>
          <a:prstGeom prst="roundedRectangle">
            <a:avLst>
              <a:gd name="adj" fmla="val 8333"/>
            </a:avLst>
          </a:prstGeom>
          <a:solidFill>
            <a:srgbClr val="FFFFFF"/>
          </a:solidFill>
          <a:ln/>
        </p:spPr>
      </p:sp>
      <p:sp>
        <p:nvSpPr>
          <p:cNvPr id="20" name="Text 18"/>
          <p:cNvSpPr/>
          <p:nvPr/>
        </p:nvSpPr>
        <p:spPr>
          <a:xfrm>
            <a:off x="4892040" y="3566160"/>
            <a:ext cx="3566160" cy="320040"/>
          </a:xfrm>
          <a:prstGeom prst="rect">
            <a:avLst/>
          </a:prstGeom>
          <a:noFill/>
          <a:ln/>
        </p:spPr>
        <p:txBody>
          <a:bodyPr wrap="square" lIns="0" tIns="0" rIns="0" bIns="0" rtlCol="0" anchor="ctr"/>
          <a:lstStyle/>
          <a:p>
            <a:pPr indent="0" marL="0">
              <a:buNone/>
            </a:pPr>
            <a:r>
              <a:rPr lang="en-US" sz="1300" b="1" dirty="0">
                <a:solidFill>
                  <a:srgbClr val="1B2A4A"/>
                </a:solidFill>
                <a:latin typeface="Calibri" pitchFamily="34" charset="0"/>
                <a:ea typeface="Calibri" pitchFamily="34" charset="-122"/>
                <a:cs typeface="Calibri" pitchFamily="34" charset="-120"/>
              </a:rPr>
              <a:t>6. No Twisting</a:t>
            </a:r>
            <a:endParaRPr lang="en-US" sz="1300" dirty="0"/>
          </a:p>
        </p:txBody>
      </p:sp>
      <p:sp>
        <p:nvSpPr>
          <p:cNvPr id="21" name="Text 19"/>
          <p:cNvSpPr/>
          <p:nvPr/>
        </p:nvSpPr>
        <p:spPr>
          <a:xfrm>
            <a:off x="4892040" y="3886200"/>
            <a:ext cx="3566160" cy="594360"/>
          </a:xfrm>
          <a:prstGeom prst="rect">
            <a:avLst/>
          </a:prstGeom>
          <a:noFill/>
          <a:ln/>
        </p:spPr>
        <p:txBody>
          <a:bodyPr wrap="square" lIns="0" tIns="0" rIns="0" bIns="0" rtlCol="0" anchor="ctr"/>
          <a:lstStyle/>
          <a:p>
            <a:pPr indent="0" marL="0">
              <a:lnSpc>
                <a:spcPts val="1600"/>
              </a:lnSpc>
              <a:buNone/>
            </a:pPr>
            <a:r>
              <a:rPr lang="en-US" sz="1100" dirty="0">
                <a:solidFill>
                  <a:srgbClr val="6B7280"/>
                </a:solidFill>
                <a:latin typeface="Calibri" pitchFamily="34" charset="0"/>
                <a:ea typeface="Calibri" pitchFamily="34" charset="-122"/>
                <a:cs typeface="Calibri" pitchFamily="34" charset="-120"/>
              </a:rPr>
              <a:t>Turn with your feet, not your torso. Twisting while carrying a load is a leading cause of back injuries.</a:t>
            </a:r>
            <a:endParaRPr lang="en-US" sz="11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F5F6F8"/>
        </a:solidFill>
      </p:bgPr>
    </p:bg>
    <p:spTree>
      <p:nvGrpSpPr>
        <p:cNvPr id="1" name=""/>
        <p:cNvGrpSpPr/>
        <p:nvPr/>
      </p:nvGrpSpPr>
      <p:grpSpPr>
        <a:xfrm>
          <a:off x="0" y="0"/>
          <a:ext cx="0" cy="0"/>
          <a:chOff x="0" y="0"/>
          <a:chExt cx="0" cy="0"/>
        </a:xfrm>
      </p:grpSpPr>
      <p:sp>
        <p:nvSpPr>
          <p:cNvPr id="2" name="Text 0"/>
          <p:cNvSpPr/>
          <p:nvPr/>
        </p:nvSpPr>
        <p:spPr>
          <a:xfrm>
            <a:off x="548640" y="274320"/>
            <a:ext cx="8046720" cy="457200"/>
          </a:xfrm>
          <a:prstGeom prst="rect">
            <a:avLst/>
          </a:prstGeom>
          <a:noFill/>
          <a:ln/>
        </p:spPr>
        <p:txBody>
          <a:bodyPr wrap="square" lIns="0" tIns="0" rIns="0" bIns="0" rtlCol="0" anchor="ctr"/>
          <a:lstStyle/>
          <a:p>
            <a:pPr indent="0" marL="0">
              <a:buNone/>
            </a:pPr>
            <a:r>
              <a:rPr lang="en-US" sz="2200" b="1" dirty="0">
                <a:solidFill>
                  <a:srgbClr val="1B2A4A"/>
                </a:solidFill>
                <a:latin typeface="Calibri" pitchFamily="34" charset="0"/>
                <a:ea typeface="Calibri" pitchFamily="34" charset="-122"/>
                <a:cs typeface="Calibri" pitchFamily="34" charset="-120"/>
              </a:rPr>
              <a:t>Additional Back Safety Measures</a:t>
            </a:r>
            <a:endParaRPr lang="en-US" sz="2200" dirty="0"/>
          </a:p>
        </p:txBody>
      </p:sp>
      <p:sp>
        <p:nvSpPr>
          <p:cNvPr id="3" name="Shape 1"/>
          <p:cNvSpPr/>
          <p:nvPr/>
        </p:nvSpPr>
        <p:spPr>
          <a:xfrm>
            <a:off x="548640" y="749808"/>
            <a:ext cx="1097280" cy="54864"/>
          </a:xfrm>
          <a:prstGeom prst="rectangle">
            <a:avLst/>
          </a:prstGeom>
          <a:solidFill>
            <a:srgbClr val="E8A838"/>
          </a:solidFill>
          <a:ln/>
        </p:spPr>
      </p:sp>
      <p:sp>
        <p:nvSpPr>
          <p:cNvPr id="4" name="Shape 2"/>
          <p:cNvSpPr/>
          <p:nvPr/>
        </p:nvSpPr>
        <p:spPr>
          <a:xfrm>
            <a:off x="548640" y="1005840"/>
            <a:ext cx="8046720" cy="640080"/>
          </a:xfrm>
          <a:prstGeom prst="roundedRectangle">
            <a:avLst>
              <a:gd name="adj" fmla="val 14286"/>
            </a:avLst>
          </a:prstGeom>
          <a:solidFill>
            <a:srgbClr val="FFFFFF"/>
          </a:solidFill>
          <a:ln/>
        </p:spPr>
      </p:sp>
      <p:sp>
        <p:nvSpPr>
          <p:cNvPr id="5" name="Text 3"/>
          <p:cNvSpPr/>
          <p:nvPr/>
        </p:nvSpPr>
        <p:spPr>
          <a:xfrm>
            <a:off x="731520" y="1051560"/>
            <a:ext cx="2194560" cy="548640"/>
          </a:xfrm>
          <a:prstGeom prst="rect">
            <a:avLst/>
          </a:prstGeom>
          <a:noFill/>
          <a:ln/>
        </p:spPr>
        <p:txBody>
          <a:bodyPr wrap="square" lIns="0" tIns="0" rIns="0" bIns="0" rtlCol="0" anchor="ctr"/>
          <a:lstStyle/>
          <a:p>
            <a:pPr indent="0" marL="0">
              <a:buNone/>
            </a:pPr>
            <a:r>
              <a:rPr lang="en-US" sz="1300" b="1" dirty="0">
                <a:solidFill>
                  <a:srgbClr val="1B2A4A"/>
                </a:solidFill>
                <a:latin typeface="Calibri" pitchFamily="34" charset="0"/>
                <a:ea typeface="Calibri" pitchFamily="34" charset="-122"/>
                <a:cs typeface="Calibri" pitchFamily="34" charset="-120"/>
              </a:rPr>
              <a:t>Team Lifts</a:t>
            </a:r>
            <a:endParaRPr lang="en-US" sz="1300" dirty="0"/>
          </a:p>
        </p:txBody>
      </p:sp>
      <p:sp>
        <p:nvSpPr>
          <p:cNvPr id="6" name="Text 4"/>
          <p:cNvSpPr/>
          <p:nvPr/>
        </p:nvSpPr>
        <p:spPr>
          <a:xfrm>
            <a:off x="3017520" y="1051560"/>
            <a:ext cx="5394960" cy="548640"/>
          </a:xfrm>
          <a:prstGeom prst="rect">
            <a:avLst/>
          </a:prstGeom>
          <a:noFill/>
          <a:ln/>
        </p:spPr>
        <p:txBody>
          <a:bodyPr wrap="square" lIns="0" tIns="0" rIns="0" bIns="0" rtlCol="0" anchor="ctr"/>
          <a:lstStyle/>
          <a:p>
            <a:pPr indent="0" marL="0">
              <a:buNone/>
            </a:pPr>
            <a:r>
              <a:rPr lang="en-US" sz="1100" dirty="0">
                <a:solidFill>
                  <a:srgbClr val="6B7280"/>
                </a:solidFill>
                <a:latin typeface="Calibri" pitchFamily="34" charset="0"/>
                <a:ea typeface="Calibri" pitchFamily="34" charset="-122"/>
                <a:cs typeface="Calibri" pitchFamily="34" charset="-120"/>
              </a:rPr>
              <a:t>If a load exceeds 51 lbs or is awkward to handle, get a partner. Communicate clearly — one person leads the lift.</a:t>
            </a:r>
            <a:endParaRPr lang="en-US" sz="1100" dirty="0"/>
          </a:p>
        </p:txBody>
      </p:sp>
      <p:sp>
        <p:nvSpPr>
          <p:cNvPr id="7" name="Shape 5"/>
          <p:cNvSpPr/>
          <p:nvPr/>
        </p:nvSpPr>
        <p:spPr>
          <a:xfrm>
            <a:off x="548640" y="1755648"/>
            <a:ext cx="8046720" cy="640080"/>
          </a:xfrm>
          <a:prstGeom prst="roundedRectangle">
            <a:avLst>
              <a:gd name="adj" fmla="val 14286"/>
            </a:avLst>
          </a:prstGeom>
          <a:solidFill>
            <a:srgbClr val="FFFFFF"/>
          </a:solidFill>
          <a:ln/>
        </p:spPr>
      </p:sp>
      <p:sp>
        <p:nvSpPr>
          <p:cNvPr id="8" name="Text 6"/>
          <p:cNvSpPr/>
          <p:nvPr/>
        </p:nvSpPr>
        <p:spPr>
          <a:xfrm>
            <a:off x="731520" y="1801368"/>
            <a:ext cx="2194560" cy="548640"/>
          </a:xfrm>
          <a:prstGeom prst="rect">
            <a:avLst/>
          </a:prstGeom>
          <a:noFill/>
          <a:ln/>
        </p:spPr>
        <p:txBody>
          <a:bodyPr wrap="square" lIns="0" tIns="0" rIns="0" bIns="0" rtlCol="0" anchor="ctr"/>
          <a:lstStyle/>
          <a:p>
            <a:pPr indent="0" marL="0">
              <a:buNone/>
            </a:pPr>
            <a:r>
              <a:rPr lang="en-US" sz="1300" b="1" dirty="0">
                <a:solidFill>
                  <a:srgbClr val="1B2A4A"/>
                </a:solidFill>
                <a:latin typeface="Calibri" pitchFamily="34" charset="0"/>
                <a:ea typeface="Calibri" pitchFamily="34" charset="-122"/>
                <a:cs typeface="Calibri" pitchFamily="34" charset="-120"/>
              </a:rPr>
              <a:t>Mechanical Aids</a:t>
            </a:r>
            <a:endParaRPr lang="en-US" sz="1300" dirty="0"/>
          </a:p>
        </p:txBody>
      </p:sp>
      <p:sp>
        <p:nvSpPr>
          <p:cNvPr id="9" name="Text 7"/>
          <p:cNvSpPr/>
          <p:nvPr/>
        </p:nvSpPr>
        <p:spPr>
          <a:xfrm>
            <a:off x="3017520" y="1801368"/>
            <a:ext cx="5394960" cy="548640"/>
          </a:xfrm>
          <a:prstGeom prst="rect">
            <a:avLst/>
          </a:prstGeom>
          <a:noFill/>
          <a:ln/>
        </p:spPr>
        <p:txBody>
          <a:bodyPr wrap="square" lIns="0" tIns="0" rIns="0" bIns="0" rtlCol="0" anchor="ctr"/>
          <a:lstStyle/>
          <a:p>
            <a:pPr indent="0" marL="0">
              <a:buNone/>
            </a:pPr>
            <a:r>
              <a:rPr lang="en-US" sz="1100" dirty="0">
                <a:solidFill>
                  <a:srgbClr val="6B7280"/>
                </a:solidFill>
                <a:latin typeface="Calibri" pitchFamily="34" charset="0"/>
                <a:ea typeface="Calibri" pitchFamily="34" charset="-122"/>
                <a:cs typeface="Calibri" pitchFamily="34" charset="-120"/>
              </a:rPr>
              <a:t>Use dollies, hand trucks, forklifts, or hoists whenever available. Mechanical aids dramatically reduce injury risk.</a:t>
            </a:r>
            <a:endParaRPr lang="en-US" sz="1100" dirty="0"/>
          </a:p>
        </p:txBody>
      </p:sp>
      <p:sp>
        <p:nvSpPr>
          <p:cNvPr id="10" name="Shape 8"/>
          <p:cNvSpPr/>
          <p:nvPr/>
        </p:nvSpPr>
        <p:spPr>
          <a:xfrm>
            <a:off x="548640" y="2505456"/>
            <a:ext cx="8046720" cy="640080"/>
          </a:xfrm>
          <a:prstGeom prst="roundedRectangle">
            <a:avLst>
              <a:gd name="adj" fmla="val 14286"/>
            </a:avLst>
          </a:prstGeom>
          <a:solidFill>
            <a:srgbClr val="FFFFFF"/>
          </a:solidFill>
          <a:ln/>
        </p:spPr>
      </p:sp>
      <p:sp>
        <p:nvSpPr>
          <p:cNvPr id="11" name="Text 9"/>
          <p:cNvSpPr/>
          <p:nvPr/>
        </p:nvSpPr>
        <p:spPr>
          <a:xfrm>
            <a:off x="731520" y="2551176"/>
            <a:ext cx="2194560" cy="548640"/>
          </a:xfrm>
          <a:prstGeom prst="rect">
            <a:avLst/>
          </a:prstGeom>
          <a:noFill/>
          <a:ln/>
        </p:spPr>
        <p:txBody>
          <a:bodyPr wrap="square" lIns="0" tIns="0" rIns="0" bIns="0" rtlCol="0" anchor="ctr"/>
          <a:lstStyle/>
          <a:p>
            <a:pPr indent="0" marL="0">
              <a:buNone/>
            </a:pPr>
            <a:r>
              <a:rPr lang="en-US" sz="1300" b="1" dirty="0">
                <a:solidFill>
                  <a:srgbClr val="1B2A4A"/>
                </a:solidFill>
                <a:latin typeface="Calibri" pitchFamily="34" charset="0"/>
                <a:ea typeface="Calibri" pitchFamily="34" charset="-122"/>
                <a:cs typeface="Calibri" pitchFamily="34" charset="-120"/>
              </a:rPr>
              <a:t>Stretching &amp; Warm-Up</a:t>
            </a:r>
            <a:endParaRPr lang="en-US" sz="1300" dirty="0"/>
          </a:p>
        </p:txBody>
      </p:sp>
      <p:sp>
        <p:nvSpPr>
          <p:cNvPr id="12" name="Text 10"/>
          <p:cNvSpPr/>
          <p:nvPr/>
        </p:nvSpPr>
        <p:spPr>
          <a:xfrm>
            <a:off x="3017520" y="2551176"/>
            <a:ext cx="5394960" cy="548640"/>
          </a:xfrm>
          <a:prstGeom prst="rect">
            <a:avLst/>
          </a:prstGeom>
          <a:noFill/>
          <a:ln/>
        </p:spPr>
        <p:txBody>
          <a:bodyPr wrap="square" lIns="0" tIns="0" rIns="0" bIns="0" rtlCol="0" anchor="ctr"/>
          <a:lstStyle/>
          <a:p>
            <a:pPr indent="0" marL="0">
              <a:buNone/>
            </a:pPr>
            <a:r>
              <a:rPr lang="en-US" sz="1100" dirty="0">
                <a:solidFill>
                  <a:srgbClr val="6B7280"/>
                </a:solidFill>
                <a:latin typeface="Calibri" pitchFamily="34" charset="0"/>
                <a:ea typeface="Calibri" pitchFamily="34" charset="-122"/>
                <a:cs typeface="Calibri" pitchFamily="34" charset="-120"/>
              </a:rPr>
              <a:t>Begin each shift with light stretching. Cold muscles are more prone to strains and tears.</a:t>
            </a:r>
            <a:endParaRPr lang="en-US" sz="1100" dirty="0"/>
          </a:p>
        </p:txBody>
      </p:sp>
      <p:sp>
        <p:nvSpPr>
          <p:cNvPr id="13" name="Shape 11"/>
          <p:cNvSpPr/>
          <p:nvPr/>
        </p:nvSpPr>
        <p:spPr>
          <a:xfrm>
            <a:off x="548640" y="3255264"/>
            <a:ext cx="8046720" cy="640080"/>
          </a:xfrm>
          <a:prstGeom prst="roundedRectangle">
            <a:avLst>
              <a:gd name="adj" fmla="val 14286"/>
            </a:avLst>
          </a:prstGeom>
          <a:solidFill>
            <a:srgbClr val="FFFFFF"/>
          </a:solidFill>
          <a:ln/>
        </p:spPr>
      </p:sp>
      <p:sp>
        <p:nvSpPr>
          <p:cNvPr id="14" name="Text 12"/>
          <p:cNvSpPr/>
          <p:nvPr/>
        </p:nvSpPr>
        <p:spPr>
          <a:xfrm>
            <a:off x="731520" y="3300984"/>
            <a:ext cx="2194560" cy="548640"/>
          </a:xfrm>
          <a:prstGeom prst="rect">
            <a:avLst/>
          </a:prstGeom>
          <a:noFill/>
          <a:ln/>
        </p:spPr>
        <p:txBody>
          <a:bodyPr wrap="square" lIns="0" tIns="0" rIns="0" bIns="0" rtlCol="0" anchor="ctr"/>
          <a:lstStyle/>
          <a:p>
            <a:pPr indent="0" marL="0">
              <a:buNone/>
            </a:pPr>
            <a:r>
              <a:rPr lang="en-US" sz="1300" b="1" dirty="0">
                <a:solidFill>
                  <a:srgbClr val="1B2A4A"/>
                </a:solidFill>
                <a:latin typeface="Calibri" pitchFamily="34" charset="0"/>
                <a:ea typeface="Calibri" pitchFamily="34" charset="-122"/>
                <a:cs typeface="Calibri" pitchFamily="34" charset="-120"/>
              </a:rPr>
              <a:t>Body Positioning</a:t>
            </a:r>
            <a:endParaRPr lang="en-US" sz="1300" dirty="0"/>
          </a:p>
        </p:txBody>
      </p:sp>
      <p:sp>
        <p:nvSpPr>
          <p:cNvPr id="15" name="Text 13"/>
          <p:cNvSpPr/>
          <p:nvPr/>
        </p:nvSpPr>
        <p:spPr>
          <a:xfrm>
            <a:off x="3017520" y="3300984"/>
            <a:ext cx="5394960" cy="548640"/>
          </a:xfrm>
          <a:prstGeom prst="rect">
            <a:avLst/>
          </a:prstGeom>
          <a:noFill/>
          <a:ln/>
        </p:spPr>
        <p:txBody>
          <a:bodyPr wrap="square" lIns="0" tIns="0" rIns="0" bIns="0" rtlCol="0" anchor="ctr"/>
          <a:lstStyle/>
          <a:p>
            <a:pPr indent="0" marL="0">
              <a:buNone/>
            </a:pPr>
            <a:r>
              <a:rPr lang="en-US" sz="1100" dirty="0">
                <a:solidFill>
                  <a:srgbClr val="6B7280"/>
                </a:solidFill>
                <a:latin typeface="Calibri" pitchFamily="34" charset="0"/>
                <a:ea typeface="Calibri" pitchFamily="34" charset="-122"/>
                <a:cs typeface="Calibri" pitchFamily="34" charset="-120"/>
              </a:rPr>
              <a:t>Avoid reaching overhead or bending at the waist for extended periods. Reposition materials to waist height when possible.</a:t>
            </a:r>
            <a:endParaRPr lang="en-US" sz="1100" dirty="0"/>
          </a:p>
        </p:txBody>
      </p:sp>
      <p:sp>
        <p:nvSpPr>
          <p:cNvPr id="16" name="Shape 14"/>
          <p:cNvSpPr/>
          <p:nvPr/>
        </p:nvSpPr>
        <p:spPr>
          <a:xfrm>
            <a:off x="548640" y="4005072"/>
            <a:ext cx="8046720" cy="640080"/>
          </a:xfrm>
          <a:prstGeom prst="roundedRectangle">
            <a:avLst>
              <a:gd name="adj" fmla="val 14286"/>
            </a:avLst>
          </a:prstGeom>
          <a:solidFill>
            <a:srgbClr val="FFFFFF"/>
          </a:solidFill>
          <a:ln/>
        </p:spPr>
      </p:sp>
      <p:sp>
        <p:nvSpPr>
          <p:cNvPr id="17" name="Text 15"/>
          <p:cNvSpPr/>
          <p:nvPr/>
        </p:nvSpPr>
        <p:spPr>
          <a:xfrm>
            <a:off x="731520" y="4050792"/>
            <a:ext cx="2194560" cy="548640"/>
          </a:xfrm>
          <a:prstGeom prst="rect">
            <a:avLst/>
          </a:prstGeom>
          <a:noFill/>
          <a:ln/>
        </p:spPr>
        <p:txBody>
          <a:bodyPr wrap="square" lIns="0" tIns="0" rIns="0" bIns="0" rtlCol="0" anchor="ctr"/>
          <a:lstStyle/>
          <a:p>
            <a:pPr indent="0" marL="0">
              <a:buNone/>
            </a:pPr>
            <a:r>
              <a:rPr lang="en-US" sz="1300" b="1" dirty="0">
                <a:solidFill>
                  <a:srgbClr val="1B2A4A"/>
                </a:solidFill>
                <a:latin typeface="Calibri" pitchFamily="34" charset="0"/>
                <a:ea typeface="Calibri" pitchFamily="34" charset="-122"/>
                <a:cs typeface="Calibri" pitchFamily="34" charset="-120"/>
              </a:rPr>
              <a:t>Know Your Limits</a:t>
            </a:r>
            <a:endParaRPr lang="en-US" sz="1300" dirty="0"/>
          </a:p>
        </p:txBody>
      </p:sp>
      <p:sp>
        <p:nvSpPr>
          <p:cNvPr id="18" name="Text 16"/>
          <p:cNvSpPr/>
          <p:nvPr/>
        </p:nvSpPr>
        <p:spPr>
          <a:xfrm>
            <a:off x="3017520" y="4050792"/>
            <a:ext cx="5394960" cy="548640"/>
          </a:xfrm>
          <a:prstGeom prst="rect">
            <a:avLst/>
          </a:prstGeom>
          <a:noFill/>
          <a:ln/>
        </p:spPr>
        <p:txBody>
          <a:bodyPr wrap="square" lIns="0" tIns="0" rIns="0" bIns="0" rtlCol="0" anchor="ctr"/>
          <a:lstStyle/>
          <a:p>
            <a:pPr indent="0" marL="0">
              <a:buNone/>
            </a:pPr>
            <a:r>
              <a:rPr lang="en-US" sz="1100" dirty="0">
                <a:solidFill>
                  <a:srgbClr val="6B7280"/>
                </a:solidFill>
                <a:latin typeface="Calibri" pitchFamily="34" charset="0"/>
                <a:ea typeface="Calibri" pitchFamily="34" charset="-122"/>
                <a:cs typeface="Calibri" pitchFamily="34" charset="-120"/>
              </a:rPr>
              <a:t>If a load feels too heavy, it probably is. Never risk injury to save time — ask for help.</a:t>
            </a:r>
            <a:endParaRPr lang="en-US" sz="11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F5F6F8"/>
        </a:solidFill>
      </p:bgPr>
    </p:bg>
    <p:spTree>
      <p:nvGrpSpPr>
        <p:cNvPr id="1" name=""/>
        <p:cNvGrpSpPr/>
        <p:nvPr/>
      </p:nvGrpSpPr>
      <p:grpSpPr>
        <a:xfrm>
          <a:off x="0" y="0"/>
          <a:ext cx="0" cy="0"/>
          <a:chOff x="0" y="0"/>
          <a:chExt cx="0" cy="0"/>
        </a:xfrm>
      </p:grpSpPr>
      <p:sp>
        <p:nvSpPr>
          <p:cNvPr id="2" name="Text 0"/>
          <p:cNvSpPr/>
          <p:nvPr/>
        </p:nvSpPr>
        <p:spPr>
          <a:xfrm>
            <a:off x="548640" y="274320"/>
            <a:ext cx="8046720" cy="457200"/>
          </a:xfrm>
          <a:prstGeom prst="rect">
            <a:avLst/>
          </a:prstGeom>
          <a:noFill/>
          <a:ln/>
        </p:spPr>
        <p:txBody>
          <a:bodyPr wrap="square" lIns="0" tIns="0" rIns="0" bIns="0" rtlCol="0" anchor="ctr"/>
          <a:lstStyle/>
          <a:p>
            <a:pPr indent="0" marL="0">
              <a:buNone/>
            </a:pPr>
            <a:r>
              <a:rPr lang="en-US" sz="2200" b="1" dirty="0">
                <a:solidFill>
                  <a:srgbClr val="1B2A4A"/>
                </a:solidFill>
                <a:latin typeface="Calibri" pitchFamily="34" charset="0"/>
                <a:ea typeface="Calibri" pitchFamily="34" charset="-122"/>
                <a:cs typeface="Calibri" pitchFamily="34" charset="-120"/>
              </a:rPr>
              <a:t>NIOSH Lifting Equation — Key Factors</a:t>
            </a:r>
            <a:endParaRPr lang="en-US" sz="2200" dirty="0"/>
          </a:p>
        </p:txBody>
      </p:sp>
      <p:sp>
        <p:nvSpPr>
          <p:cNvPr id="3" name="Shape 1"/>
          <p:cNvSpPr/>
          <p:nvPr/>
        </p:nvSpPr>
        <p:spPr>
          <a:xfrm>
            <a:off x="548640" y="749808"/>
            <a:ext cx="1097280" cy="54864"/>
          </a:xfrm>
          <a:prstGeom prst="rectangle">
            <a:avLst/>
          </a:prstGeom>
          <a:solidFill>
            <a:srgbClr val="E8A838"/>
          </a:solidFill>
          <a:ln/>
        </p:spPr>
      </p:sp>
      <p:sp>
        <p:nvSpPr>
          <p:cNvPr id="4" name="Shape 2"/>
          <p:cNvSpPr/>
          <p:nvPr/>
        </p:nvSpPr>
        <p:spPr>
          <a:xfrm>
            <a:off x="548640" y="1005840"/>
            <a:ext cx="8046720" cy="1005840"/>
          </a:xfrm>
          <a:prstGeom prst="roundedRectangle">
            <a:avLst>
              <a:gd name="adj" fmla="val 9091"/>
            </a:avLst>
          </a:prstGeom>
          <a:solidFill>
            <a:srgbClr val="FFF8EB"/>
          </a:solidFill>
          <a:ln/>
        </p:spPr>
      </p:sp>
      <p:sp>
        <p:nvSpPr>
          <p:cNvPr id="5" name="Text 3"/>
          <p:cNvSpPr/>
          <p:nvPr/>
        </p:nvSpPr>
        <p:spPr>
          <a:xfrm>
            <a:off x="777240" y="1051560"/>
            <a:ext cx="7589520" cy="914400"/>
          </a:xfrm>
          <a:prstGeom prst="rect">
            <a:avLst/>
          </a:prstGeom>
          <a:noFill/>
          <a:ln/>
        </p:spPr>
        <p:txBody>
          <a:bodyPr wrap="square" lIns="0" tIns="0" rIns="0" bIns="0" rtlCol="0" anchor="ctr"/>
          <a:lstStyle/>
          <a:p>
            <a:pPr indent="0" marL="0">
              <a:lnSpc>
                <a:spcPts val="1800"/>
              </a:lnSpc>
              <a:buNone/>
            </a:pPr>
            <a:r>
              <a:rPr lang="en-US" sz="1200" dirty="0">
                <a:solidFill>
                  <a:srgbClr val="1B2A4A"/>
                </a:solidFill>
                <a:latin typeface="Calibri" pitchFamily="34" charset="0"/>
                <a:ea typeface="Calibri" pitchFamily="34" charset="-122"/>
                <a:cs typeface="Calibri" pitchFamily="34" charset="-120"/>
              </a:rPr>
              <a:t>The NIOSH Recommended Weight Limit (RWL) starts at 51 lbs and is reduced by multipliers based on the conditions below. If conditions are not ideal, the safe lifting weight drops significantly.</a:t>
            </a:r>
            <a:endParaRPr lang="en-US" sz="1200" dirty="0"/>
          </a:p>
        </p:txBody>
      </p:sp>
      <p:graphicFrame>
        <p:nvGraphicFramePr>
          <p:cNvPr id="6" name="Table 0"/>
          <p:cNvGraphicFramePr>
            <a:graphicFrameLocks noGrp="1"/>
          </p:cNvGraphicFramePr>
          <p:nvPr>
            <p:extLst>
              <p:ext uri="{D42A27DB-BD31-4B8C-83A1-F6EECF244321}">
                <p14:modId xmlns:p14="http://schemas.microsoft.com/office/powerpoint/2010/main" val="1579011935"/>
              </p:ext>
            </p:extLst>
          </p:nvPr>
        </p:nvGraphicFramePr>
        <p:xfrm>
          <a:off x="548640" y="2194560"/>
          <a:ext cx="8046720" cy="914400"/>
        </p:xfrm>
        <a:graphic>
          <a:graphicData uri="http://schemas.openxmlformats.org/drawingml/2006/table">
            <a:tbl>
              <a:tblPr/>
              <a:tblGrid>
                <a:gridCol w="2011680"/>
                <a:gridCol w="3474720"/>
                <a:gridCol w="2560320"/>
              </a:tblGrid>
              <a:tr h="365760">
                <a:tc>
                  <a:txBody>
                    <a:bodyPr/>
                    <a:lstStyle/>
                    <a:p>
                      <a:pPr indent="0" marL="0">
                        <a:buNone/>
                      </a:pPr>
                      <a:r>
                        <a:rPr lang="en-US" sz="1200" b="1" dirty="0">
                          <a:solidFill>
                            <a:srgbClr val="FFFFFF"/>
                          </a:solidFill>
                          <a:latin typeface="Calibri" pitchFamily="34" charset="0"/>
                          <a:ea typeface="Calibri" pitchFamily="34" charset="-122"/>
                          <a:cs typeface="Calibri" pitchFamily="34" charset="-120"/>
                        </a:rPr>
                        <a:t>Factor</a:t>
                      </a:r>
                      <a:endParaRPr lang="en-US" sz="1200" dirty="0">
                        <a:latin typeface="Calibri" charset="0"/>
                        <a:ea typeface="Calibri" charset="0"/>
                        <a:cs typeface="Calibri" charset="0"/>
                      </a:endParaRPr>
                    </a:p>
                  </a:txBody>
                  <a:tcPr marL="137160" marR="137160" marT="45720" marB="45720" anchor="ctr">
                    <a:lnL w="6350" cap="flat" cmpd="sng" algn="ctr">
                      <a:solidFill>
                        <a:srgbClr val="D4D1CA"/>
                      </a:solidFill>
                      <a:prstDash val="solid"/>
                      <a:round/>
                      <a:headEnd type="none" w="med" len="med"/>
                      <a:tailEnd type="none" w="med" len="med"/>
                    </a:lnL>
                    <a:lnR w="6350" cap="flat" cmpd="sng" algn="ctr">
                      <a:solidFill>
                        <a:srgbClr val="D4D1CA"/>
                      </a:solidFill>
                      <a:prstDash val="solid"/>
                      <a:round/>
                      <a:headEnd type="none" w="med" len="med"/>
                      <a:tailEnd type="none" w="med" len="med"/>
                    </a:lnR>
                    <a:lnT w="6350" cap="flat" cmpd="sng" algn="ctr">
                      <a:solidFill>
                        <a:srgbClr val="D4D1CA"/>
                      </a:solidFill>
                      <a:prstDash val="solid"/>
                      <a:round/>
                      <a:headEnd type="none" w="med" len="med"/>
                      <a:tailEnd type="none" w="med" len="med"/>
                    </a:lnT>
                    <a:lnB w="6350" cap="flat" cmpd="sng" algn="ctr">
                      <a:solidFill>
                        <a:srgbClr val="D4D1CA"/>
                      </a:solidFill>
                      <a:prstDash val="solid"/>
                      <a:round/>
                      <a:headEnd type="none" w="med" len="med"/>
                      <a:tailEnd type="none" w="med" len="med"/>
                    </a:lnB>
                    <a:solidFill>
                      <a:srgbClr val="1B2A4A"/>
                    </a:solidFill>
                  </a:tcPr>
                </a:tc>
                <a:tc>
                  <a:txBody>
                    <a:bodyPr/>
                    <a:lstStyle/>
                    <a:p>
                      <a:pPr indent="0" marL="0">
                        <a:buNone/>
                      </a:pPr>
                      <a:r>
                        <a:rPr lang="en-US" sz="1200" b="1" dirty="0">
                          <a:solidFill>
                            <a:srgbClr val="FFFFFF"/>
                          </a:solidFill>
                          <a:latin typeface="Calibri" pitchFamily="34" charset="0"/>
                          <a:ea typeface="Calibri" pitchFamily="34" charset="-122"/>
                          <a:cs typeface="Calibri" pitchFamily="34" charset="-120"/>
                        </a:rPr>
                        <a:t>Description</a:t>
                      </a:r>
                      <a:endParaRPr lang="en-US" sz="1200" dirty="0">
                        <a:latin typeface="Calibri" charset="0"/>
                        <a:ea typeface="Calibri" charset="0"/>
                        <a:cs typeface="Calibri" charset="0"/>
                      </a:endParaRPr>
                    </a:p>
                  </a:txBody>
                  <a:tcPr marL="137160" marR="137160" marT="45720" marB="45720" anchor="ctr">
                    <a:lnL w="6350" cap="flat" cmpd="sng" algn="ctr">
                      <a:solidFill>
                        <a:srgbClr val="D4D1CA"/>
                      </a:solidFill>
                      <a:prstDash val="solid"/>
                      <a:round/>
                      <a:headEnd type="none" w="med" len="med"/>
                      <a:tailEnd type="none" w="med" len="med"/>
                    </a:lnL>
                    <a:lnR w="6350" cap="flat" cmpd="sng" algn="ctr">
                      <a:solidFill>
                        <a:srgbClr val="D4D1CA"/>
                      </a:solidFill>
                      <a:prstDash val="solid"/>
                      <a:round/>
                      <a:headEnd type="none" w="med" len="med"/>
                      <a:tailEnd type="none" w="med" len="med"/>
                    </a:lnR>
                    <a:lnT w="6350" cap="flat" cmpd="sng" algn="ctr">
                      <a:solidFill>
                        <a:srgbClr val="D4D1CA"/>
                      </a:solidFill>
                      <a:prstDash val="solid"/>
                      <a:round/>
                      <a:headEnd type="none" w="med" len="med"/>
                      <a:tailEnd type="none" w="med" len="med"/>
                    </a:lnT>
                    <a:lnB w="6350" cap="flat" cmpd="sng" algn="ctr">
                      <a:solidFill>
                        <a:srgbClr val="D4D1CA"/>
                      </a:solidFill>
                      <a:prstDash val="solid"/>
                      <a:round/>
                      <a:headEnd type="none" w="med" len="med"/>
                      <a:tailEnd type="none" w="med" len="med"/>
                    </a:lnB>
                    <a:solidFill>
                      <a:srgbClr val="1B2A4A"/>
                    </a:solidFill>
                  </a:tcPr>
                </a:tc>
                <a:tc>
                  <a:txBody>
                    <a:bodyPr/>
                    <a:lstStyle/>
                    <a:p>
                      <a:pPr indent="0" marL="0">
                        <a:buNone/>
                      </a:pPr>
                      <a:r>
                        <a:rPr lang="en-US" sz="1200" b="1" dirty="0">
                          <a:solidFill>
                            <a:srgbClr val="FFFFFF"/>
                          </a:solidFill>
                          <a:latin typeface="Calibri" pitchFamily="34" charset="0"/>
                          <a:ea typeface="Calibri" pitchFamily="34" charset="-122"/>
                          <a:cs typeface="Calibri" pitchFamily="34" charset="-120"/>
                        </a:rPr>
                        <a:t>Impact</a:t>
                      </a:r>
                      <a:endParaRPr lang="en-US" sz="1200" dirty="0">
                        <a:latin typeface="Calibri" charset="0"/>
                        <a:ea typeface="Calibri" charset="0"/>
                        <a:cs typeface="Calibri" charset="0"/>
                      </a:endParaRPr>
                    </a:p>
                  </a:txBody>
                  <a:tcPr marL="137160" marR="137160" marT="45720" marB="45720" anchor="ctr">
                    <a:lnL w="6350" cap="flat" cmpd="sng" algn="ctr">
                      <a:solidFill>
                        <a:srgbClr val="D4D1CA"/>
                      </a:solidFill>
                      <a:prstDash val="solid"/>
                      <a:round/>
                      <a:headEnd type="none" w="med" len="med"/>
                      <a:tailEnd type="none" w="med" len="med"/>
                    </a:lnL>
                    <a:lnR w="6350" cap="flat" cmpd="sng" algn="ctr">
                      <a:solidFill>
                        <a:srgbClr val="D4D1CA"/>
                      </a:solidFill>
                      <a:prstDash val="solid"/>
                      <a:round/>
                      <a:headEnd type="none" w="med" len="med"/>
                      <a:tailEnd type="none" w="med" len="med"/>
                    </a:lnR>
                    <a:lnT w="6350" cap="flat" cmpd="sng" algn="ctr">
                      <a:solidFill>
                        <a:srgbClr val="D4D1CA"/>
                      </a:solidFill>
                      <a:prstDash val="solid"/>
                      <a:round/>
                      <a:headEnd type="none" w="med" len="med"/>
                      <a:tailEnd type="none" w="med" len="med"/>
                    </a:lnT>
                    <a:lnB w="6350" cap="flat" cmpd="sng" algn="ctr">
                      <a:solidFill>
                        <a:srgbClr val="D4D1CA"/>
                      </a:solidFill>
                      <a:prstDash val="solid"/>
                      <a:round/>
                      <a:headEnd type="none" w="med" len="med"/>
                      <a:tailEnd type="none" w="med" len="med"/>
                    </a:lnB>
                    <a:solidFill>
                      <a:srgbClr val="1B2A4A"/>
                    </a:solidFill>
                  </a:tcPr>
                </a:tc>
              </a:tr>
              <a:tr h="365760">
                <a:tc>
                  <a:txBody>
                    <a:bodyPr/>
                    <a:lstStyle/>
                    <a:p>
                      <a:pPr indent="0" marL="0">
                        <a:buNone/>
                      </a:pPr>
                      <a:r>
                        <a:rPr lang="en-US" sz="1100" b="1" dirty="0">
                          <a:solidFill>
                            <a:srgbClr val="1B2A4A"/>
                          </a:solidFill>
                          <a:latin typeface="Calibri" pitchFamily="34" charset="0"/>
                          <a:ea typeface="Calibri" pitchFamily="34" charset="-122"/>
                          <a:cs typeface="Calibri" pitchFamily="34" charset="-120"/>
                        </a:rPr>
                        <a:t>Horizontal Distance</a:t>
                      </a:r>
                      <a:endParaRPr lang="en-US" sz="1100" dirty="0">
                        <a:latin typeface="Calibri" charset="0"/>
                        <a:ea typeface="Calibri" charset="0"/>
                        <a:cs typeface="Calibri" charset="0"/>
                      </a:endParaRPr>
                    </a:p>
                  </a:txBody>
                  <a:tcPr marL="137160" marR="137160" marT="45720" marB="45720" anchor="ctr">
                    <a:lnL w="6350" cap="flat" cmpd="sng" algn="ctr">
                      <a:solidFill>
                        <a:srgbClr val="D4D1CA"/>
                      </a:solidFill>
                      <a:prstDash val="solid"/>
                      <a:round/>
                      <a:headEnd type="none" w="med" len="med"/>
                      <a:tailEnd type="none" w="med" len="med"/>
                    </a:lnL>
                    <a:lnR w="6350" cap="flat" cmpd="sng" algn="ctr">
                      <a:solidFill>
                        <a:srgbClr val="D4D1CA"/>
                      </a:solidFill>
                      <a:prstDash val="solid"/>
                      <a:round/>
                      <a:headEnd type="none" w="med" len="med"/>
                      <a:tailEnd type="none" w="med" len="med"/>
                    </a:lnR>
                    <a:lnT w="6350" cap="flat" cmpd="sng" algn="ctr">
                      <a:solidFill>
                        <a:srgbClr val="D4D1CA"/>
                      </a:solidFill>
                      <a:prstDash val="solid"/>
                      <a:round/>
                      <a:headEnd type="none" w="med" len="med"/>
                      <a:tailEnd type="none" w="med" len="med"/>
                    </a:lnT>
                    <a:lnB w="6350" cap="flat" cmpd="sng" algn="ctr">
                      <a:solidFill>
                        <a:srgbClr val="D4D1CA"/>
                      </a:solidFill>
                      <a:prstDash val="solid"/>
                      <a:round/>
                      <a:headEnd type="none" w="med" len="med"/>
                      <a:tailEnd type="none" w="med" len="med"/>
                    </a:lnB>
                    <a:solidFill>
                      <a:srgbClr val="FFFFFF"/>
                    </a:solidFill>
                  </a:tcPr>
                </a:tc>
                <a:tc>
                  <a:txBody>
                    <a:bodyPr/>
                    <a:lstStyle/>
                    <a:p>
                      <a:pPr indent="0" marL="0">
                        <a:buNone/>
                      </a:pPr>
                      <a:r>
                        <a:rPr lang="en-US" sz="1100" dirty="0">
                          <a:solidFill>
                            <a:srgbClr val="6B7280"/>
                          </a:solidFill>
                          <a:latin typeface="Calibri" pitchFamily="34" charset="0"/>
                          <a:ea typeface="Calibri" pitchFamily="34" charset="-122"/>
                          <a:cs typeface="Calibri" pitchFamily="34" charset="-120"/>
                        </a:rPr>
                        <a:t>How far the load is from your body</a:t>
                      </a:r>
                      <a:endParaRPr lang="en-US" sz="1100" dirty="0">
                        <a:latin typeface="Calibri" charset="0"/>
                        <a:ea typeface="Calibri" charset="0"/>
                        <a:cs typeface="Calibri" charset="0"/>
                      </a:endParaRPr>
                    </a:p>
                  </a:txBody>
                  <a:tcPr marL="137160" marR="137160" marT="45720" marB="45720" anchor="ctr">
                    <a:lnL w="6350" cap="flat" cmpd="sng" algn="ctr">
                      <a:solidFill>
                        <a:srgbClr val="D4D1CA"/>
                      </a:solidFill>
                      <a:prstDash val="solid"/>
                      <a:round/>
                      <a:headEnd type="none" w="med" len="med"/>
                      <a:tailEnd type="none" w="med" len="med"/>
                    </a:lnL>
                    <a:lnR w="6350" cap="flat" cmpd="sng" algn="ctr">
                      <a:solidFill>
                        <a:srgbClr val="D4D1CA"/>
                      </a:solidFill>
                      <a:prstDash val="solid"/>
                      <a:round/>
                      <a:headEnd type="none" w="med" len="med"/>
                      <a:tailEnd type="none" w="med" len="med"/>
                    </a:lnR>
                    <a:lnT w="6350" cap="flat" cmpd="sng" algn="ctr">
                      <a:solidFill>
                        <a:srgbClr val="D4D1CA"/>
                      </a:solidFill>
                      <a:prstDash val="solid"/>
                      <a:round/>
                      <a:headEnd type="none" w="med" len="med"/>
                      <a:tailEnd type="none" w="med" len="med"/>
                    </a:lnT>
                    <a:lnB w="6350" cap="flat" cmpd="sng" algn="ctr">
                      <a:solidFill>
                        <a:srgbClr val="D4D1CA"/>
                      </a:solidFill>
                      <a:prstDash val="solid"/>
                      <a:round/>
                      <a:headEnd type="none" w="med" len="med"/>
                      <a:tailEnd type="none" w="med" len="med"/>
                    </a:lnB>
                    <a:solidFill>
                      <a:srgbClr val="FFFFFF"/>
                    </a:solidFill>
                  </a:tcPr>
                </a:tc>
                <a:tc>
                  <a:txBody>
                    <a:bodyPr/>
                    <a:lstStyle/>
                    <a:p>
                      <a:pPr indent="0" marL="0">
                        <a:buNone/>
                      </a:pPr>
                      <a:r>
                        <a:rPr lang="en-US" sz="1100" dirty="0">
                          <a:solidFill>
                            <a:srgbClr val="6B7280"/>
                          </a:solidFill>
                          <a:latin typeface="Calibri" pitchFamily="34" charset="0"/>
                          <a:ea typeface="Calibri" pitchFamily="34" charset="-122"/>
                          <a:cs typeface="Calibri" pitchFamily="34" charset="-120"/>
                        </a:rPr>
                        <a:t>Farther = lower safe weight</a:t>
                      </a:r>
                      <a:endParaRPr lang="en-US" sz="1100" dirty="0">
                        <a:latin typeface="Calibri" charset="0"/>
                        <a:ea typeface="Calibri" charset="0"/>
                        <a:cs typeface="Calibri" charset="0"/>
                      </a:endParaRPr>
                    </a:p>
                  </a:txBody>
                  <a:tcPr marL="137160" marR="137160" marT="45720" marB="45720" anchor="ctr">
                    <a:lnL w="6350" cap="flat" cmpd="sng" algn="ctr">
                      <a:solidFill>
                        <a:srgbClr val="D4D1CA"/>
                      </a:solidFill>
                      <a:prstDash val="solid"/>
                      <a:round/>
                      <a:headEnd type="none" w="med" len="med"/>
                      <a:tailEnd type="none" w="med" len="med"/>
                    </a:lnL>
                    <a:lnR w="6350" cap="flat" cmpd="sng" algn="ctr">
                      <a:solidFill>
                        <a:srgbClr val="D4D1CA"/>
                      </a:solidFill>
                      <a:prstDash val="solid"/>
                      <a:round/>
                      <a:headEnd type="none" w="med" len="med"/>
                      <a:tailEnd type="none" w="med" len="med"/>
                    </a:lnR>
                    <a:lnT w="6350" cap="flat" cmpd="sng" algn="ctr">
                      <a:solidFill>
                        <a:srgbClr val="D4D1CA"/>
                      </a:solidFill>
                      <a:prstDash val="solid"/>
                      <a:round/>
                      <a:headEnd type="none" w="med" len="med"/>
                      <a:tailEnd type="none" w="med" len="med"/>
                    </a:lnT>
                    <a:lnB w="6350" cap="flat" cmpd="sng" algn="ctr">
                      <a:solidFill>
                        <a:srgbClr val="D4D1CA"/>
                      </a:solidFill>
                      <a:prstDash val="solid"/>
                      <a:round/>
                      <a:headEnd type="none" w="med" len="med"/>
                      <a:tailEnd type="none" w="med" len="med"/>
                    </a:lnB>
                    <a:solidFill>
                      <a:srgbClr val="FFFFFF"/>
                    </a:solidFill>
                  </a:tcPr>
                </a:tc>
              </a:tr>
              <a:tr h="365760">
                <a:tc>
                  <a:txBody>
                    <a:bodyPr/>
                    <a:lstStyle/>
                    <a:p>
                      <a:pPr indent="0" marL="0">
                        <a:buNone/>
                      </a:pPr>
                      <a:r>
                        <a:rPr lang="en-US" sz="1100" b="1" dirty="0">
                          <a:solidFill>
                            <a:srgbClr val="1B2A4A"/>
                          </a:solidFill>
                          <a:latin typeface="Calibri" pitchFamily="34" charset="0"/>
                          <a:ea typeface="Calibri" pitchFamily="34" charset="-122"/>
                          <a:cs typeface="Calibri" pitchFamily="34" charset="-120"/>
                        </a:rPr>
                        <a:t>Vertical Location</a:t>
                      </a:r>
                      <a:endParaRPr lang="en-US" sz="1100" dirty="0">
                        <a:latin typeface="Calibri" charset="0"/>
                        <a:ea typeface="Calibri" charset="0"/>
                        <a:cs typeface="Calibri" charset="0"/>
                      </a:endParaRPr>
                    </a:p>
                  </a:txBody>
                  <a:tcPr marL="137160" marR="137160" marT="45720" marB="45720" anchor="ctr">
                    <a:lnL w="6350" cap="flat" cmpd="sng" algn="ctr">
                      <a:solidFill>
                        <a:srgbClr val="D4D1CA"/>
                      </a:solidFill>
                      <a:prstDash val="solid"/>
                      <a:round/>
                      <a:headEnd type="none" w="med" len="med"/>
                      <a:tailEnd type="none" w="med" len="med"/>
                    </a:lnL>
                    <a:lnR w="6350" cap="flat" cmpd="sng" algn="ctr">
                      <a:solidFill>
                        <a:srgbClr val="D4D1CA"/>
                      </a:solidFill>
                      <a:prstDash val="solid"/>
                      <a:round/>
                      <a:headEnd type="none" w="med" len="med"/>
                      <a:tailEnd type="none" w="med" len="med"/>
                    </a:lnR>
                    <a:lnT w="6350" cap="flat" cmpd="sng" algn="ctr">
                      <a:solidFill>
                        <a:srgbClr val="D4D1CA"/>
                      </a:solidFill>
                      <a:prstDash val="solid"/>
                      <a:round/>
                      <a:headEnd type="none" w="med" len="med"/>
                      <a:tailEnd type="none" w="med" len="med"/>
                    </a:lnT>
                    <a:lnB w="6350" cap="flat" cmpd="sng" algn="ctr">
                      <a:solidFill>
                        <a:srgbClr val="D4D1CA"/>
                      </a:solidFill>
                      <a:prstDash val="solid"/>
                      <a:round/>
                      <a:headEnd type="none" w="med" len="med"/>
                      <a:tailEnd type="none" w="med" len="med"/>
                    </a:lnB>
                    <a:solidFill>
                      <a:srgbClr val="FFFFFF"/>
                    </a:solidFill>
                  </a:tcPr>
                </a:tc>
                <a:tc>
                  <a:txBody>
                    <a:bodyPr/>
                    <a:lstStyle/>
                    <a:p>
                      <a:pPr indent="0" marL="0">
                        <a:buNone/>
                      </a:pPr>
                      <a:r>
                        <a:rPr lang="en-US" sz="1100" dirty="0">
                          <a:solidFill>
                            <a:srgbClr val="6B7280"/>
                          </a:solidFill>
                          <a:latin typeface="Calibri" pitchFamily="34" charset="0"/>
                          <a:ea typeface="Calibri" pitchFamily="34" charset="-122"/>
                          <a:cs typeface="Calibri" pitchFamily="34" charset="-120"/>
                        </a:rPr>
                        <a:t>Height of the load at start of lift</a:t>
                      </a:r>
                      <a:endParaRPr lang="en-US" sz="1100" dirty="0">
                        <a:latin typeface="Calibri" charset="0"/>
                        <a:ea typeface="Calibri" charset="0"/>
                        <a:cs typeface="Calibri" charset="0"/>
                      </a:endParaRPr>
                    </a:p>
                  </a:txBody>
                  <a:tcPr marL="137160" marR="137160" marT="45720" marB="45720" anchor="ctr">
                    <a:lnL w="6350" cap="flat" cmpd="sng" algn="ctr">
                      <a:solidFill>
                        <a:srgbClr val="D4D1CA"/>
                      </a:solidFill>
                      <a:prstDash val="solid"/>
                      <a:round/>
                      <a:headEnd type="none" w="med" len="med"/>
                      <a:tailEnd type="none" w="med" len="med"/>
                    </a:lnL>
                    <a:lnR w="6350" cap="flat" cmpd="sng" algn="ctr">
                      <a:solidFill>
                        <a:srgbClr val="D4D1CA"/>
                      </a:solidFill>
                      <a:prstDash val="solid"/>
                      <a:round/>
                      <a:headEnd type="none" w="med" len="med"/>
                      <a:tailEnd type="none" w="med" len="med"/>
                    </a:lnR>
                    <a:lnT w="6350" cap="flat" cmpd="sng" algn="ctr">
                      <a:solidFill>
                        <a:srgbClr val="D4D1CA"/>
                      </a:solidFill>
                      <a:prstDash val="solid"/>
                      <a:round/>
                      <a:headEnd type="none" w="med" len="med"/>
                      <a:tailEnd type="none" w="med" len="med"/>
                    </a:lnT>
                    <a:lnB w="6350" cap="flat" cmpd="sng" algn="ctr">
                      <a:solidFill>
                        <a:srgbClr val="D4D1CA"/>
                      </a:solidFill>
                      <a:prstDash val="solid"/>
                      <a:round/>
                      <a:headEnd type="none" w="med" len="med"/>
                      <a:tailEnd type="none" w="med" len="med"/>
                    </a:lnB>
                    <a:solidFill>
                      <a:srgbClr val="FFFFFF"/>
                    </a:solidFill>
                  </a:tcPr>
                </a:tc>
                <a:tc>
                  <a:txBody>
                    <a:bodyPr/>
                    <a:lstStyle/>
                    <a:p>
                      <a:pPr indent="0" marL="0">
                        <a:buNone/>
                      </a:pPr>
                      <a:r>
                        <a:rPr lang="en-US" sz="1100" dirty="0">
                          <a:solidFill>
                            <a:srgbClr val="6B7280"/>
                          </a:solidFill>
                          <a:latin typeface="Calibri" pitchFamily="34" charset="0"/>
                          <a:ea typeface="Calibri" pitchFamily="34" charset="-122"/>
                          <a:cs typeface="Calibri" pitchFamily="34" charset="-120"/>
                        </a:rPr>
                        <a:t>Very high/low = reduced limit</a:t>
                      </a:r>
                      <a:endParaRPr lang="en-US" sz="1100" dirty="0">
                        <a:latin typeface="Calibri" charset="0"/>
                        <a:ea typeface="Calibri" charset="0"/>
                        <a:cs typeface="Calibri" charset="0"/>
                      </a:endParaRPr>
                    </a:p>
                  </a:txBody>
                  <a:tcPr marL="137160" marR="137160" marT="45720" marB="45720" anchor="ctr">
                    <a:lnL w="6350" cap="flat" cmpd="sng" algn="ctr">
                      <a:solidFill>
                        <a:srgbClr val="D4D1CA"/>
                      </a:solidFill>
                      <a:prstDash val="solid"/>
                      <a:round/>
                      <a:headEnd type="none" w="med" len="med"/>
                      <a:tailEnd type="none" w="med" len="med"/>
                    </a:lnL>
                    <a:lnR w="6350" cap="flat" cmpd="sng" algn="ctr">
                      <a:solidFill>
                        <a:srgbClr val="D4D1CA"/>
                      </a:solidFill>
                      <a:prstDash val="solid"/>
                      <a:round/>
                      <a:headEnd type="none" w="med" len="med"/>
                      <a:tailEnd type="none" w="med" len="med"/>
                    </a:lnR>
                    <a:lnT w="6350" cap="flat" cmpd="sng" algn="ctr">
                      <a:solidFill>
                        <a:srgbClr val="D4D1CA"/>
                      </a:solidFill>
                      <a:prstDash val="solid"/>
                      <a:round/>
                      <a:headEnd type="none" w="med" len="med"/>
                      <a:tailEnd type="none" w="med" len="med"/>
                    </a:lnT>
                    <a:lnB w="6350" cap="flat" cmpd="sng" algn="ctr">
                      <a:solidFill>
                        <a:srgbClr val="D4D1CA"/>
                      </a:solidFill>
                      <a:prstDash val="solid"/>
                      <a:round/>
                      <a:headEnd type="none" w="med" len="med"/>
                      <a:tailEnd type="none" w="med" len="med"/>
                    </a:lnB>
                    <a:solidFill>
                      <a:srgbClr val="FFFFFF"/>
                    </a:solidFill>
                  </a:tcPr>
                </a:tc>
              </a:tr>
              <a:tr h="365760">
                <a:tc>
                  <a:txBody>
                    <a:bodyPr/>
                    <a:lstStyle/>
                    <a:p>
                      <a:pPr indent="0" marL="0">
                        <a:buNone/>
                      </a:pPr>
                      <a:r>
                        <a:rPr lang="en-US" sz="1100" b="1" dirty="0">
                          <a:solidFill>
                            <a:srgbClr val="1B2A4A"/>
                          </a:solidFill>
                          <a:latin typeface="Calibri" pitchFamily="34" charset="0"/>
                          <a:ea typeface="Calibri" pitchFamily="34" charset="-122"/>
                          <a:cs typeface="Calibri" pitchFamily="34" charset="-120"/>
                        </a:rPr>
                        <a:t>Vertical Travel</a:t>
                      </a:r>
                      <a:endParaRPr lang="en-US" sz="1100" dirty="0">
                        <a:latin typeface="Calibri" charset="0"/>
                        <a:ea typeface="Calibri" charset="0"/>
                        <a:cs typeface="Calibri" charset="0"/>
                      </a:endParaRPr>
                    </a:p>
                  </a:txBody>
                  <a:tcPr marL="137160" marR="137160" marT="45720" marB="45720" anchor="ctr">
                    <a:lnL w="6350" cap="flat" cmpd="sng" algn="ctr">
                      <a:solidFill>
                        <a:srgbClr val="D4D1CA"/>
                      </a:solidFill>
                      <a:prstDash val="solid"/>
                      <a:round/>
                      <a:headEnd type="none" w="med" len="med"/>
                      <a:tailEnd type="none" w="med" len="med"/>
                    </a:lnL>
                    <a:lnR w="6350" cap="flat" cmpd="sng" algn="ctr">
                      <a:solidFill>
                        <a:srgbClr val="D4D1CA"/>
                      </a:solidFill>
                      <a:prstDash val="solid"/>
                      <a:round/>
                      <a:headEnd type="none" w="med" len="med"/>
                      <a:tailEnd type="none" w="med" len="med"/>
                    </a:lnR>
                    <a:lnT w="6350" cap="flat" cmpd="sng" algn="ctr">
                      <a:solidFill>
                        <a:srgbClr val="D4D1CA"/>
                      </a:solidFill>
                      <a:prstDash val="solid"/>
                      <a:round/>
                      <a:headEnd type="none" w="med" len="med"/>
                      <a:tailEnd type="none" w="med" len="med"/>
                    </a:lnT>
                    <a:lnB w="6350" cap="flat" cmpd="sng" algn="ctr">
                      <a:solidFill>
                        <a:srgbClr val="D4D1CA"/>
                      </a:solidFill>
                      <a:prstDash val="solid"/>
                      <a:round/>
                      <a:headEnd type="none" w="med" len="med"/>
                      <a:tailEnd type="none" w="med" len="med"/>
                    </a:lnB>
                    <a:solidFill>
                      <a:srgbClr val="FFFFFF"/>
                    </a:solidFill>
                  </a:tcPr>
                </a:tc>
                <a:tc>
                  <a:txBody>
                    <a:bodyPr/>
                    <a:lstStyle/>
                    <a:p>
                      <a:pPr indent="0" marL="0">
                        <a:buNone/>
                      </a:pPr>
                      <a:r>
                        <a:rPr lang="en-US" sz="1100" dirty="0">
                          <a:solidFill>
                            <a:srgbClr val="6B7280"/>
                          </a:solidFill>
                          <a:latin typeface="Calibri" pitchFamily="34" charset="0"/>
                          <a:ea typeface="Calibri" pitchFamily="34" charset="-122"/>
                          <a:cs typeface="Calibri" pitchFamily="34" charset="-120"/>
                        </a:rPr>
                        <a:t>How far you move the load up/down</a:t>
                      </a:r>
                      <a:endParaRPr lang="en-US" sz="1100" dirty="0">
                        <a:latin typeface="Calibri" charset="0"/>
                        <a:ea typeface="Calibri" charset="0"/>
                        <a:cs typeface="Calibri" charset="0"/>
                      </a:endParaRPr>
                    </a:p>
                  </a:txBody>
                  <a:tcPr marL="137160" marR="137160" marT="45720" marB="45720" anchor="ctr">
                    <a:lnL w="6350" cap="flat" cmpd="sng" algn="ctr">
                      <a:solidFill>
                        <a:srgbClr val="D4D1CA"/>
                      </a:solidFill>
                      <a:prstDash val="solid"/>
                      <a:round/>
                      <a:headEnd type="none" w="med" len="med"/>
                      <a:tailEnd type="none" w="med" len="med"/>
                    </a:lnL>
                    <a:lnR w="6350" cap="flat" cmpd="sng" algn="ctr">
                      <a:solidFill>
                        <a:srgbClr val="D4D1CA"/>
                      </a:solidFill>
                      <a:prstDash val="solid"/>
                      <a:round/>
                      <a:headEnd type="none" w="med" len="med"/>
                      <a:tailEnd type="none" w="med" len="med"/>
                    </a:lnR>
                    <a:lnT w="6350" cap="flat" cmpd="sng" algn="ctr">
                      <a:solidFill>
                        <a:srgbClr val="D4D1CA"/>
                      </a:solidFill>
                      <a:prstDash val="solid"/>
                      <a:round/>
                      <a:headEnd type="none" w="med" len="med"/>
                      <a:tailEnd type="none" w="med" len="med"/>
                    </a:lnT>
                    <a:lnB w="6350" cap="flat" cmpd="sng" algn="ctr">
                      <a:solidFill>
                        <a:srgbClr val="D4D1CA"/>
                      </a:solidFill>
                      <a:prstDash val="solid"/>
                      <a:round/>
                      <a:headEnd type="none" w="med" len="med"/>
                      <a:tailEnd type="none" w="med" len="med"/>
                    </a:lnB>
                    <a:solidFill>
                      <a:srgbClr val="FFFFFF"/>
                    </a:solidFill>
                  </a:tcPr>
                </a:tc>
                <a:tc>
                  <a:txBody>
                    <a:bodyPr/>
                    <a:lstStyle/>
                    <a:p>
                      <a:pPr indent="0" marL="0">
                        <a:buNone/>
                      </a:pPr>
                      <a:r>
                        <a:rPr lang="en-US" sz="1100" dirty="0">
                          <a:solidFill>
                            <a:srgbClr val="6B7280"/>
                          </a:solidFill>
                          <a:latin typeface="Calibri" pitchFamily="34" charset="0"/>
                          <a:ea typeface="Calibri" pitchFamily="34" charset="-122"/>
                          <a:cs typeface="Calibri" pitchFamily="34" charset="-120"/>
                        </a:rPr>
                        <a:t>Greater distance = more strain</a:t>
                      </a:r>
                      <a:endParaRPr lang="en-US" sz="1100" dirty="0">
                        <a:latin typeface="Calibri" charset="0"/>
                        <a:ea typeface="Calibri" charset="0"/>
                        <a:cs typeface="Calibri" charset="0"/>
                      </a:endParaRPr>
                    </a:p>
                  </a:txBody>
                  <a:tcPr marL="137160" marR="137160" marT="45720" marB="45720" anchor="ctr">
                    <a:lnL w="6350" cap="flat" cmpd="sng" algn="ctr">
                      <a:solidFill>
                        <a:srgbClr val="D4D1CA"/>
                      </a:solidFill>
                      <a:prstDash val="solid"/>
                      <a:round/>
                      <a:headEnd type="none" w="med" len="med"/>
                      <a:tailEnd type="none" w="med" len="med"/>
                    </a:lnL>
                    <a:lnR w="6350" cap="flat" cmpd="sng" algn="ctr">
                      <a:solidFill>
                        <a:srgbClr val="D4D1CA"/>
                      </a:solidFill>
                      <a:prstDash val="solid"/>
                      <a:round/>
                      <a:headEnd type="none" w="med" len="med"/>
                      <a:tailEnd type="none" w="med" len="med"/>
                    </a:lnR>
                    <a:lnT w="6350" cap="flat" cmpd="sng" algn="ctr">
                      <a:solidFill>
                        <a:srgbClr val="D4D1CA"/>
                      </a:solidFill>
                      <a:prstDash val="solid"/>
                      <a:round/>
                      <a:headEnd type="none" w="med" len="med"/>
                      <a:tailEnd type="none" w="med" len="med"/>
                    </a:lnT>
                    <a:lnB w="6350" cap="flat" cmpd="sng" algn="ctr">
                      <a:solidFill>
                        <a:srgbClr val="D4D1CA"/>
                      </a:solidFill>
                      <a:prstDash val="solid"/>
                      <a:round/>
                      <a:headEnd type="none" w="med" len="med"/>
                      <a:tailEnd type="none" w="med" len="med"/>
                    </a:lnB>
                    <a:solidFill>
                      <a:srgbClr val="FFFFFF"/>
                    </a:solidFill>
                  </a:tcPr>
                </a:tc>
              </a:tr>
              <a:tr h="365760">
                <a:tc>
                  <a:txBody>
                    <a:bodyPr/>
                    <a:lstStyle/>
                    <a:p>
                      <a:pPr indent="0" marL="0">
                        <a:buNone/>
                      </a:pPr>
                      <a:r>
                        <a:rPr lang="en-US" sz="1100" b="1" dirty="0">
                          <a:solidFill>
                            <a:srgbClr val="1B2A4A"/>
                          </a:solidFill>
                          <a:latin typeface="Calibri" pitchFamily="34" charset="0"/>
                          <a:ea typeface="Calibri" pitchFamily="34" charset="-122"/>
                          <a:cs typeface="Calibri" pitchFamily="34" charset="-120"/>
                        </a:rPr>
                        <a:t>Asymmetry Angle</a:t>
                      </a:r>
                      <a:endParaRPr lang="en-US" sz="1100" dirty="0">
                        <a:latin typeface="Calibri" charset="0"/>
                        <a:ea typeface="Calibri" charset="0"/>
                        <a:cs typeface="Calibri" charset="0"/>
                      </a:endParaRPr>
                    </a:p>
                  </a:txBody>
                  <a:tcPr marL="137160" marR="137160" marT="45720" marB="45720" anchor="ctr">
                    <a:lnL w="6350" cap="flat" cmpd="sng" algn="ctr">
                      <a:solidFill>
                        <a:srgbClr val="D4D1CA"/>
                      </a:solidFill>
                      <a:prstDash val="solid"/>
                      <a:round/>
                      <a:headEnd type="none" w="med" len="med"/>
                      <a:tailEnd type="none" w="med" len="med"/>
                    </a:lnL>
                    <a:lnR w="6350" cap="flat" cmpd="sng" algn="ctr">
                      <a:solidFill>
                        <a:srgbClr val="D4D1CA"/>
                      </a:solidFill>
                      <a:prstDash val="solid"/>
                      <a:round/>
                      <a:headEnd type="none" w="med" len="med"/>
                      <a:tailEnd type="none" w="med" len="med"/>
                    </a:lnR>
                    <a:lnT w="6350" cap="flat" cmpd="sng" algn="ctr">
                      <a:solidFill>
                        <a:srgbClr val="D4D1CA"/>
                      </a:solidFill>
                      <a:prstDash val="solid"/>
                      <a:round/>
                      <a:headEnd type="none" w="med" len="med"/>
                      <a:tailEnd type="none" w="med" len="med"/>
                    </a:lnT>
                    <a:lnB w="6350" cap="flat" cmpd="sng" algn="ctr">
                      <a:solidFill>
                        <a:srgbClr val="D4D1CA"/>
                      </a:solidFill>
                      <a:prstDash val="solid"/>
                      <a:round/>
                      <a:headEnd type="none" w="med" len="med"/>
                      <a:tailEnd type="none" w="med" len="med"/>
                    </a:lnB>
                    <a:solidFill>
                      <a:srgbClr val="FFFFFF"/>
                    </a:solidFill>
                  </a:tcPr>
                </a:tc>
                <a:tc>
                  <a:txBody>
                    <a:bodyPr/>
                    <a:lstStyle/>
                    <a:p>
                      <a:pPr indent="0" marL="0">
                        <a:buNone/>
                      </a:pPr>
                      <a:r>
                        <a:rPr lang="en-US" sz="1100" dirty="0">
                          <a:solidFill>
                            <a:srgbClr val="6B7280"/>
                          </a:solidFill>
                          <a:latin typeface="Calibri" pitchFamily="34" charset="0"/>
                          <a:ea typeface="Calibri" pitchFamily="34" charset="-122"/>
                          <a:cs typeface="Calibri" pitchFamily="34" charset="-120"/>
                        </a:rPr>
                        <a:t>Degree of twisting during the lift</a:t>
                      </a:r>
                      <a:endParaRPr lang="en-US" sz="1100" dirty="0">
                        <a:latin typeface="Calibri" charset="0"/>
                        <a:ea typeface="Calibri" charset="0"/>
                        <a:cs typeface="Calibri" charset="0"/>
                      </a:endParaRPr>
                    </a:p>
                  </a:txBody>
                  <a:tcPr marL="137160" marR="137160" marT="45720" marB="45720" anchor="ctr">
                    <a:lnL w="6350" cap="flat" cmpd="sng" algn="ctr">
                      <a:solidFill>
                        <a:srgbClr val="D4D1CA"/>
                      </a:solidFill>
                      <a:prstDash val="solid"/>
                      <a:round/>
                      <a:headEnd type="none" w="med" len="med"/>
                      <a:tailEnd type="none" w="med" len="med"/>
                    </a:lnL>
                    <a:lnR w="6350" cap="flat" cmpd="sng" algn="ctr">
                      <a:solidFill>
                        <a:srgbClr val="D4D1CA"/>
                      </a:solidFill>
                      <a:prstDash val="solid"/>
                      <a:round/>
                      <a:headEnd type="none" w="med" len="med"/>
                      <a:tailEnd type="none" w="med" len="med"/>
                    </a:lnR>
                    <a:lnT w="6350" cap="flat" cmpd="sng" algn="ctr">
                      <a:solidFill>
                        <a:srgbClr val="D4D1CA"/>
                      </a:solidFill>
                      <a:prstDash val="solid"/>
                      <a:round/>
                      <a:headEnd type="none" w="med" len="med"/>
                      <a:tailEnd type="none" w="med" len="med"/>
                    </a:lnT>
                    <a:lnB w="6350" cap="flat" cmpd="sng" algn="ctr">
                      <a:solidFill>
                        <a:srgbClr val="D4D1CA"/>
                      </a:solidFill>
                      <a:prstDash val="solid"/>
                      <a:round/>
                      <a:headEnd type="none" w="med" len="med"/>
                      <a:tailEnd type="none" w="med" len="med"/>
                    </a:lnB>
                    <a:solidFill>
                      <a:srgbClr val="FFFFFF"/>
                    </a:solidFill>
                  </a:tcPr>
                </a:tc>
                <a:tc>
                  <a:txBody>
                    <a:bodyPr/>
                    <a:lstStyle/>
                    <a:p>
                      <a:pPr indent="0" marL="0">
                        <a:buNone/>
                      </a:pPr>
                      <a:r>
                        <a:rPr lang="en-US" sz="1100" dirty="0">
                          <a:solidFill>
                            <a:srgbClr val="6B7280"/>
                          </a:solidFill>
                          <a:latin typeface="Calibri" pitchFamily="34" charset="0"/>
                          <a:ea typeface="Calibri" pitchFamily="34" charset="-122"/>
                          <a:cs typeface="Calibri" pitchFamily="34" charset="-120"/>
                        </a:rPr>
                        <a:t>Twisting reduces safe weight</a:t>
                      </a:r>
                      <a:endParaRPr lang="en-US" sz="1100" dirty="0">
                        <a:latin typeface="Calibri" charset="0"/>
                        <a:ea typeface="Calibri" charset="0"/>
                        <a:cs typeface="Calibri" charset="0"/>
                      </a:endParaRPr>
                    </a:p>
                  </a:txBody>
                  <a:tcPr marL="137160" marR="137160" marT="45720" marB="45720" anchor="ctr">
                    <a:lnL w="6350" cap="flat" cmpd="sng" algn="ctr">
                      <a:solidFill>
                        <a:srgbClr val="D4D1CA"/>
                      </a:solidFill>
                      <a:prstDash val="solid"/>
                      <a:round/>
                      <a:headEnd type="none" w="med" len="med"/>
                      <a:tailEnd type="none" w="med" len="med"/>
                    </a:lnL>
                    <a:lnR w="6350" cap="flat" cmpd="sng" algn="ctr">
                      <a:solidFill>
                        <a:srgbClr val="D4D1CA"/>
                      </a:solidFill>
                      <a:prstDash val="solid"/>
                      <a:round/>
                      <a:headEnd type="none" w="med" len="med"/>
                      <a:tailEnd type="none" w="med" len="med"/>
                    </a:lnR>
                    <a:lnT w="6350" cap="flat" cmpd="sng" algn="ctr">
                      <a:solidFill>
                        <a:srgbClr val="D4D1CA"/>
                      </a:solidFill>
                      <a:prstDash val="solid"/>
                      <a:round/>
                      <a:headEnd type="none" w="med" len="med"/>
                      <a:tailEnd type="none" w="med" len="med"/>
                    </a:lnT>
                    <a:lnB w="6350" cap="flat" cmpd="sng" algn="ctr">
                      <a:solidFill>
                        <a:srgbClr val="D4D1CA"/>
                      </a:solidFill>
                      <a:prstDash val="solid"/>
                      <a:round/>
                      <a:headEnd type="none" w="med" len="med"/>
                      <a:tailEnd type="none" w="med" len="med"/>
                    </a:lnB>
                    <a:solidFill>
                      <a:srgbClr val="FFFFFF"/>
                    </a:solidFill>
                  </a:tcPr>
                </a:tc>
              </a:tr>
              <a:tr h="365760">
                <a:tc>
                  <a:txBody>
                    <a:bodyPr/>
                    <a:lstStyle/>
                    <a:p>
                      <a:pPr indent="0" marL="0">
                        <a:buNone/>
                      </a:pPr>
                      <a:r>
                        <a:rPr lang="en-US" sz="1100" b="1" dirty="0">
                          <a:solidFill>
                            <a:srgbClr val="1B2A4A"/>
                          </a:solidFill>
                          <a:latin typeface="Calibri" pitchFamily="34" charset="0"/>
                          <a:ea typeface="Calibri" pitchFamily="34" charset="-122"/>
                          <a:cs typeface="Calibri" pitchFamily="34" charset="-120"/>
                        </a:rPr>
                        <a:t>Frequency</a:t>
                      </a:r>
                      <a:endParaRPr lang="en-US" sz="1100" dirty="0">
                        <a:latin typeface="Calibri" charset="0"/>
                        <a:ea typeface="Calibri" charset="0"/>
                        <a:cs typeface="Calibri" charset="0"/>
                      </a:endParaRPr>
                    </a:p>
                  </a:txBody>
                  <a:tcPr marL="137160" marR="137160" marT="45720" marB="45720" anchor="ctr">
                    <a:lnL w="6350" cap="flat" cmpd="sng" algn="ctr">
                      <a:solidFill>
                        <a:srgbClr val="D4D1CA"/>
                      </a:solidFill>
                      <a:prstDash val="solid"/>
                      <a:round/>
                      <a:headEnd type="none" w="med" len="med"/>
                      <a:tailEnd type="none" w="med" len="med"/>
                    </a:lnL>
                    <a:lnR w="6350" cap="flat" cmpd="sng" algn="ctr">
                      <a:solidFill>
                        <a:srgbClr val="D4D1CA"/>
                      </a:solidFill>
                      <a:prstDash val="solid"/>
                      <a:round/>
                      <a:headEnd type="none" w="med" len="med"/>
                      <a:tailEnd type="none" w="med" len="med"/>
                    </a:lnR>
                    <a:lnT w="6350" cap="flat" cmpd="sng" algn="ctr">
                      <a:solidFill>
                        <a:srgbClr val="D4D1CA"/>
                      </a:solidFill>
                      <a:prstDash val="solid"/>
                      <a:round/>
                      <a:headEnd type="none" w="med" len="med"/>
                      <a:tailEnd type="none" w="med" len="med"/>
                    </a:lnT>
                    <a:lnB w="6350" cap="flat" cmpd="sng" algn="ctr">
                      <a:solidFill>
                        <a:srgbClr val="D4D1CA"/>
                      </a:solidFill>
                      <a:prstDash val="solid"/>
                      <a:round/>
                      <a:headEnd type="none" w="med" len="med"/>
                      <a:tailEnd type="none" w="med" len="med"/>
                    </a:lnB>
                    <a:solidFill>
                      <a:srgbClr val="FFFFFF"/>
                    </a:solidFill>
                  </a:tcPr>
                </a:tc>
                <a:tc>
                  <a:txBody>
                    <a:bodyPr/>
                    <a:lstStyle/>
                    <a:p>
                      <a:pPr indent="0" marL="0">
                        <a:buNone/>
                      </a:pPr>
                      <a:r>
                        <a:rPr lang="en-US" sz="1100" dirty="0">
                          <a:solidFill>
                            <a:srgbClr val="6B7280"/>
                          </a:solidFill>
                          <a:latin typeface="Calibri" pitchFamily="34" charset="0"/>
                          <a:ea typeface="Calibri" pitchFamily="34" charset="-122"/>
                          <a:cs typeface="Calibri" pitchFamily="34" charset="-120"/>
                        </a:rPr>
                        <a:t>How often you lift per minute</a:t>
                      </a:r>
                      <a:endParaRPr lang="en-US" sz="1100" dirty="0">
                        <a:latin typeface="Calibri" charset="0"/>
                        <a:ea typeface="Calibri" charset="0"/>
                        <a:cs typeface="Calibri" charset="0"/>
                      </a:endParaRPr>
                    </a:p>
                  </a:txBody>
                  <a:tcPr marL="137160" marR="137160" marT="45720" marB="45720" anchor="ctr">
                    <a:lnL w="6350" cap="flat" cmpd="sng" algn="ctr">
                      <a:solidFill>
                        <a:srgbClr val="D4D1CA"/>
                      </a:solidFill>
                      <a:prstDash val="solid"/>
                      <a:round/>
                      <a:headEnd type="none" w="med" len="med"/>
                      <a:tailEnd type="none" w="med" len="med"/>
                    </a:lnL>
                    <a:lnR w="6350" cap="flat" cmpd="sng" algn="ctr">
                      <a:solidFill>
                        <a:srgbClr val="D4D1CA"/>
                      </a:solidFill>
                      <a:prstDash val="solid"/>
                      <a:round/>
                      <a:headEnd type="none" w="med" len="med"/>
                      <a:tailEnd type="none" w="med" len="med"/>
                    </a:lnR>
                    <a:lnT w="6350" cap="flat" cmpd="sng" algn="ctr">
                      <a:solidFill>
                        <a:srgbClr val="D4D1CA"/>
                      </a:solidFill>
                      <a:prstDash val="solid"/>
                      <a:round/>
                      <a:headEnd type="none" w="med" len="med"/>
                      <a:tailEnd type="none" w="med" len="med"/>
                    </a:lnT>
                    <a:lnB w="6350" cap="flat" cmpd="sng" algn="ctr">
                      <a:solidFill>
                        <a:srgbClr val="D4D1CA"/>
                      </a:solidFill>
                      <a:prstDash val="solid"/>
                      <a:round/>
                      <a:headEnd type="none" w="med" len="med"/>
                      <a:tailEnd type="none" w="med" len="med"/>
                    </a:lnB>
                    <a:solidFill>
                      <a:srgbClr val="FFFFFF"/>
                    </a:solidFill>
                  </a:tcPr>
                </a:tc>
                <a:tc>
                  <a:txBody>
                    <a:bodyPr/>
                    <a:lstStyle/>
                    <a:p>
                      <a:pPr indent="0" marL="0">
                        <a:buNone/>
                      </a:pPr>
                      <a:r>
                        <a:rPr lang="en-US" sz="1100" dirty="0">
                          <a:solidFill>
                            <a:srgbClr val="6B7280"/>
                          </a:solidFill>
                          <a:latin typeface="Calibri" pitchFamily="34" charset="0"/>
                          <a:ea typeface="Calibri" pitchFamily="34" charset="-122"/>
                          <a:cs typeface="Calibri" pitchFamily="34" charset="-120"/>
                        </a:rPr>
                        <a:t>More frequent = lower limit</a:t>
                      </a:r>
                      <a:endParaRPr lang="en-US" sz="1100" dirty="0">
                        <a:latin typeface="Calibri" charset="0"/>
                        <a:ea typeface="Calibri" charset="0"/>
                        <a:cs typeface="Calibri" charset="0"/>
                      </a:endParaRPr>
                    </a:p>
                  </a:txBody>
                  <a:tcPr marL="137160" marR="137160" marT="45720" marB="45720" anchor="ctr">
                    <a:lnL w="6350" cap="flat" cmpd="sng" algn="ctr">
                      <a:solidFill>
                        <a:srgbClr val="D4D1CA"/>
                      </a:solidFill>
                      <a:prstDash val="solid"/>
                      <a:round/>
                      <a:headEnd type="none" w="med" len="med"/>
                      <a:tailEnd type="none" w="med" len="med"/>
                    </a:lnL>
                    <a:lnR w="6350" cap="flat" cmpd="sng" algn="ctr">
                      <a:solidFill>
                        <a:srgbClr val="D4D1CA"/>
                      </a:solidFill>
                      <a:prstDash val="solid"/>
                      <a:round/>
                      <a:headEnd type="none" w="med" len="med"/>
                      <a:tailEnd type="none" w="med" len="med"/>
                    </a:lnR>
                    <a:lnT w="6350" cap="flat" cmpd="sng" algn="ctr">
                      <a:solidFill>
                        <a:srgbClr val="D4D1CA"/>
                      </a:solidFill>
                      <a:prstDash val="solid"/>
                      <a:round/>
                      <a:headEnd type="none" w="med" len="med"/>
                      <a:tailEnd type="none" w="med" len="med"/>
                    </a:lnT>
                    <a:lnB w="6350" cap="flat" cmpd="sng" algn="ctr">
                      <a:solidFill>
                        <a:srgbClr val="D4D1CA"/>
                      </a:solidFill>
                      <a:prstDash val="solid"/>
                      <a:round/>
                      <a:headEnd type="none" w="med" len="med"/>
                      <a:tailEnd type="none" w="med" len="med"/>
                    </a:lnB>
                    <a:solidFill>
                      <a:srgbClr val="FFFFFF"/>
                    </a:solidFill>
                  </a:tcPr>
                </a:tc>
              </a:tr>
              <a:tr h="365760">
                <a:tc>
                  <a:txBody>
                    <a:bodyPr/>
                    <a:lstStyle/>
                    <a:p>
                      <a:pPr indent="0" marL="0">
                        <a:buNone/>
                      </a:pPr>
                      <a:r>
                        <a:rPr lang="en-US" sz="1100" b="1" dirty="0">
                          <a:solidFill>
                            <a:srgbClr val="1B2A4A"/>
                          </a:solidFill>
                          <a:latin typeface="Calibri" pitchFamily="34" charset="0"/>
                          <a:ea typeface="Calibri" pitchFamily="34" charset="-122"/>
                          <a:cs typeface="Calibri" pitchFamily="34" charset="-120"/>
                        </a:rPr>
                        <a:t>Coupling Quality</a:t>
                      </a:r>
                      <a:endParaRPr lang="en-US" sz="1100" dirty="0">
                        <a:latin typeface="Calibri" charset="0"/>
                        <a:ea typeface="Calibri" charset="0"/>
                        <a:cs typeface="Calibri" charset="0"/>
                      </a:endParaRPr>
                    </a:p>
                  </a:txBody>
                  <a:tcPr marL="137160" marR="137160" marT="45720" marB="45720" anchor="ctr">
                    <a:lnL w="6350" cap="flat" cmpd="sng" algn="ctr">
                      <a:solidFill>
                        <a:srgbClr val="D4D1CA"/>
                      </a:solidFill>
                      <a:prstDash val="solid"/>
                      <a:round/>
                      <a:headEnd type="none" w="med" len="med"/>
                      <a:tailEnd type="none" w="med" len="med"/>
                    </a:lnL>
                    <a:lnR w="6350" cap="flat" cmpd="sng" algn="ctr">
                      <a:solidFill>
                        <a:srgbClr val="D4D1CA"/>
                      </a:solidFill>
                      <a:prstDash val="solid"/>
                      <a:round/>
                      <a:headEnd type="none" w="med" len="med"/>
                      <a:tailEnd type="none" w="med" len="med"/>
                    </a:lnR>
                    <a:lnT w="6350" cap="flat" cmpd="sng" algn="ctr">
                      <a:solidFill>
                        <a:srgbClr val="D4D1CA"/>
                      </a:solidFill>
                      <a:prstDash val="solid"/>
                      <a:round/>
                      <a:headEnd type="none" w="med" len="med"/>
                      <a:tailEnd type="none" w="med" len="med"/>
                    </a:lnT>
                    <a:lnB w="6350" cap="flat" cmpd="sng" algn="ctr">
                      <a:solidFill>
                        <a:srgbClr val="D4D1CA"/>
                      </a:solidFill>
                      <a:prstDash val="solid"/>
                      <a:round/>
                      <a:headEnd type="none" w="med" len="med"/>
                      <a:tailEnd type="none" w="med" len="med"/>
                    </a:lnB>
                    <a:solidFill>
                      <a:srgbClr val="FFFFFF"/>
                    </a:solidFill>
                  </a:tcPr>
                </a:tc>
                <a:tc>
                  <a:txBody>
                    <a:bodyPr/>
                    <a:lstStyle/>
                    <a:p>
                      <a:pPr indent="0" marL="0">
                        <a:buNone/>
                      </a:pPr>
                      <a:r>
                        <a:rPr lang="en-US" sz="1100" dirty="0">
                          <a:solidFill>
                            <a:srgbClr val="6B7280"/>
                          </a:solidFill>
                          <a:latin typeface="Calibri" pitchFamily="34" charset="0"/>
                          <a:ea typeface="Calibri" pitchFamily="34" charset="-122"/>
                          <a:cs typeface="Calibri" pitchFamily="34" charset="-120"/>
                        </a:rPr>
                        <a:t>Quality of handles or grip</a:t>
                      </a:r>
                      <a:endParaRPr lang="en-US" sz="1100" dirty="0">
                        <a:latin typeface="Calibri" charset="0"/>
                        <a:ea typeface="Calibri" charset="0"/>
                        <a:cs typeface="Calibri" charset="0"/>
                      </a:endParaRPr>
                    </a:p>
                  </a:txBody>
                  <a:tcPr marL="137160" marR="137160" marT="45720" marB="45720" anchor="ctr">
                    <a:lnL w="6350" cap="flat" cmpd="sng" algn="ctr">
                      <a:solidFill>
                        <a:srgbClr val="D4D1CA"/>
                      </a:solidFill>
                      <a:prstDash val="solid"/>
                      <a:round/>
                      <a:headEnd type="none" w="med" len="med"/>
                      <a:tailEnd type="none" w="med" len="med"/>
                    </a:lnL>
                    <a:lnR w="6350" cap="flat" cmpd="sng" algn="ctr">
                      <a:solidFill>
                        <a:srgbClr val="D4D1CA"/>
                      </a:solidFill>
                      <a:prstDash val="solid"/>
                      <a:round/>
                      <a:headEnd type="none" w="med" len="med"/>
                      <a:tailEnd type="none" w="med" len="med"/>
                    </a:lnR>
                    <a:lnT w="6350" cap="flat" cmpd="sng" algn="ctr">
                      <a:solidFill>
                        <a:srgbClr val="D4D1CA"/>
                      </a:solidFill>
                      <a:prstDash val="solid"/>
                      <a:round/>
                      <a:headEnd type="none" w="med" len="med"/>
                      <a:tailEnd type="none" w="med" len="med"/>
                    </a:lnT>
                    <a:lnB w="6350" cap="flat" cmpd="sng" algn="ctr">
                      <a:solidFill>
                        <a:srgbClr val="D4D1CA"/>
                      </a:solidFill>
                      <a:prstDash val="solid"/>
                      <a:round/>
                      <a:headEnd type="none" w="med" len="med"/>
                      <a:tailEnd type="none" w="med" len="med"/>
                    </a:lnB>
                    <a:solidFill>
                      <a:srgbClr val="FFFFFF"/>
                    </a:solidFill>
                  </a:tcPr>
                </a:tc>
                <a:tc>
                  <a:txBody>
                    <a:bodyPr/>
                    <a:lstStyle/>
                    <a:p>
                      <a:pPr indent="0" marL="0">
                        <a:buNone/>
                      </a:pPr>
                      <a:r>
                        <a:rPr lang="en-US" sz="1100" dirty="0">
                          <a:solidFill>
                            <a:srgbClr val="6B7280"/>
                          </a:solidFill>
                          <a:latin typeface="Calibri" pitchFamily="34" charset="0"/>
                          <a:ea typeface="Calibri" pitchFamily="34" charset="-122"/>
                          <a:cs typeface="Calibri" pitchFamily="34" charset="-120"/>
                        </a:rPr>
                        <a:t>Poor grip = reduced safe weight</a:t>
                      </a:r>
                      <a:endParaRPr lang="en-US" sz="1100" dirty="0">
                        <a:latin typeface="Calibri" charset="0"/>
                        <a:ea typeface="Calibri" charset="0"/>
                        <a:cs typeface="Calibri" charset="0"/>
                      </a:endParaRPr>
                    </a:p>
                  </a:txBody>
                  <a:tcPr marL="137160" marR="137160" marT="45720" marB="45720" anchor="ctr">
                    <a:lnL w="6350" cap="flat" cmpd="sng" algn="ctr">
                      <a:solidFill>
                        <a:srgbClr val="D4D1CA"/>
                      </a:solidFill>
                      <a:prstDash val="solid"/>
                      <a:round/>
                      <a:headEnd type="none" w="med" len="med"/>
                      <a:tailEnd type="none" w="med" len="med"/>
                    </a:lnL>
                    <a:lnR w="6350" cap="flat" cmpd="sng" algn="ctr">
                      <a:solidFill>
                        <a:srgbClr val="D4D1CA"/>
                      </a:solidFill>
                      <a:prstDash val="solid"/>
                      <a:round/>
                      <a:headEnd type="none" w="med" len="med"/>
                      <a:tailEnd type="none" w="med" len="med"/>
                    </a:lnR>
                    <a:lnT w="6350" cap="flat" cmpd="sng" algn="ctr">
                      <a:solidFill>
                        <a:srgbClr val="D4D1CA"/>
                      </a:solidFill>
                      <a:prstDash val="solid"/>
                      <a:round/>
                      <a:headEnd type="none" w="med" len="med"/>
                      <a:tailEnd type="none" w="med" len="med"/>
                    </a:lnT>
                    <a:lnB w="6350" cap="flat" cmpd="sng" algn="ctr">
                      <a:solidFill>
                        <a:srgbClr val="D4D1CA"/>
                      </a:solidFill>
                      <a:prstDash val="solid"/>
                      <a:round/>
                      <a:headEnd type="none" w="med" len="med"/>
                      <a:tailEnd type="none" w="med" len="med"/>
                    </a:lnB>
                    <a:solidFill>
                      <a:srgbClr val="FFFFFF"/>
                    </a:solidFill>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F5F6F8"/>
        </a:solidFill>
      </p:bgPr>
    </p:bg>
    <p:spTree>
      <p:nvGrpSpPr>
        <p:cNvPr id="1" name=""/>
        <p:cNvGrpSpPr/>
        <p:nvPr/>
      </p:nvGrpSpPr>
      <p:grpSpPr>
        <a:xfrm>
          <a:off x="0" y="0"/>
          <a:ext cx="0" cy="0"/>
          <a:chOff x="0" y="0"/>
          <a:chExt cx="0" cy="0"/>
        </a:xfrm>
      </p:grpSpPr>
      <p:sp>
        <p:nvSpPr>
          <p:cNvPr id="2" name="Text 0"/>
          <p:cNvSpPr/>
          <p:nvPr/>
        </p:nvSpPr>
        <p:spPr>
          <a:xfrm>
            <a:off x="548640" y="274320"/>
            <a:ext cx="8046720" cy="457200"/>
          </a:xfrm>
          <a:prstGeom prst="rect">
            <a:avLst/>
          </a:prstGeom>
          <a:noFill/>
          <a:ln/>
        </p:spPr>
        <p:txBody>
          <a:bodyPr wrap="square" lIns="0" tIns="0" rIns="0" bIns="0" rtlCol="0" anchor="ctr"/>
          <a:lstStyle/>
          <a:p>
            <a:pPr indent="0" marL="0">
              <a:buNone/>
            </a:pPr>
            <a:r>
              <a:rPr lang="en-US" sz="2200" b="1" dirty="0">
                <a:solidFill>
                  <a:srgbClr val="1B2A4A"/>
                </a:solidFill>
                <a:latin typeface="Calibri" pitchFamily="34" charset="0"/>
                <a:ea typeface="Calibri" pitchFamily="34" charset="-122"/>
                <a:cs typeface="Calibri" pitchFamily="34" charset="-120"/>
              </a:rPr>
              <a:t>Quiz / Discussion</a:t>
            </a:r>
            <a:endParaRPr lang="en-US" sz="2200" dirty="0"/>
          </a:p>
        </p:txBody>
      </p:sp>
      <p:sp>
        <p:nvSpPr>
          <p:cNvPr id="3" name="Shape 1"/>
          <p:cNvSpPr/>
          <p:nvPr/>
        </p:nvSpPr>
        <p:spPr>
          <a:xfrm>
            <a:off x="548640" y="749808"/>
            <a:ext cx="1097280" cy="54864"/>
          </a:xfrm>
          <a:prstGeom prst="rectangle">
            <a:avLst/>
          </a:prstGeom>
          <a:solidFill>
            <a:srgbClr val="E8A838"/>
          </a:solidFill>
          <a:ln/>
        </p:spPr>
      </p:sp>
      <p:sp>
        <p:nvSpPr>
          <p:cNvPr id="4" name="Shape 2"/>
          <p:cNvSpPr/>
          <p:nvPr/>
        </p:nvSpPr>
        <p:spPr>
          <a:xfrm>
            <a:off x="548640" y="1005840"/>
            <a:ext cx="8046720" cy="1097280"/>
          </a:xfrm>
          <a:prstGeom prst="roundedRectangle">
            <a:avLst>
              <a:gd name="adj" fmla="val 8333"/>
            </a:avLst>
          </a:prstGeom>
          <a:solidFill>
            <a:srgbClr val="FFFFFF"/>
          </a:solidFill>
          <a:ln/>
        </p:spPr>
      </p:sp>
      <p:sp>
        <p:nvSpPr>
          <p:cNvPr id="5" name="Text 3"/>
          <p:cNvSpPr/>
          <p:nvPr/>
        </p:nvSpPr>
        <p:spPr>
          <a:xfrm>
            <a:off x="777240" y="1097280"/>
            <a:ext cx="7589520" cy="411480"/>
          </a:xfrm>
          <a:prstGeom prst="rect">
            <a:avLst/>
          </a:prstGeom>
          <a:noFill/>
          <a:ln/>
        </p:spPr>
        <p:txBody>
          <a:bodyPr wrap="square" lIns="0" tIns="0" rIns="0" bIns="0" rtlCol="0" anchor="ctr"/>
          <a:lstStyle/>
          <a:p>
            <a:pPr indent="0" marL="0">
              <a:buNone/>
            </a:pPr>
            <a:r>
              <a:rPr lang="en-US" sz="1300" b="1" dirty="0">
                <a:solidFill>
                  <a:srgbClr val="1B2A4A"/>
                </a:solidFill>
                <a:latin typeface="Calibri" pitchFamily="34" charset="0"/>
                <a:ea typeface="Calibri" pitchFamily="34" charset="-122"/>
                <a:cs typeface="Calibri" pitchFamily="34" charset="-120"/>
              </a:rPr>
              <a:t>Q1: What body part should do the heavy lifting — your back or your legs?</a:t>
            </a:r>
            <a:endParaRPr lang="en-US" sz="1300" dirty="0"/>
          </a:p>
        </p:txBody>
      </p:sp>
      <p:sp>
        <p:nvSpPr>
          <p:cNvPr id="6" name="Text 4"/>
          <p:cNvSpPr/>
          <p:nvPr/>
        </p:nvSpPr>
        <p:spPr>
          <a:xfrm>
            <a:off x="777240" y="1508760"/>
            <a:ext cx="7589520" cy="457200"/>
          </a:xfrm>
          <a:prstGeom prst="rect">
            <a:avLst/>
          </a:prstGeom>
          <a:noFill/>
          <a:ln/>
        </p:spPr>
        <p:txBody>
          <a:bodyPr wrap="square" lIns="0" tIns="0" rIns="0" bIns="0" rtlCol="0" anchor="ctr"/>
          <a:lstStyle/>
          <a:p>
            <a:pPr indent="0" marL="0">
              <a:buNone/>
            </a:pPr>
            <a:r>
              <a:rPr lang="en-US" sz="1200" dirty="0">
                <a:solidFill>
                  <a:srgbClr val="6B7280"/>
                </a:solidFill>
                <a:latin typeface="Calibri" pitchFamily="34" charset="0"/>
                <a:ea typeface="Calibri" pitchFamily="34" charset="-122"/>
                <a:cs typeface="Calibri" pitchFamily="34" charset="-120"/>
              </a:rPr>
              <a:t>A: Your legs. Keep your back straight and use your leg muscles to power the lift.</a:t>
            </a:r>
            <a:endParaRPr lang="en-US" sz="1200" dirty="0"/>
          </a:p>
        </p:txBody>
      </p:sp>
      <p:sp>
        <p:nvSpPr>
          <p:cNvPr id="7" name="Shape 5"/>
          <p:cNvSpPr/>
          <p:nvPr/>
        </p:nvSpPr>
        <p:spPr>
          <a:xfrm>
            <a:off x="548640" y="2286000"/>
            <a:ext cx="8046720" cy="1097280"/>
          </a:xfrm>
          <a:prstGeom prst="roundedRectangle">
            <a:avLst>
              <a:gd name="adj" fmla="val 8333"/>
            </a:avLst>
          </a:prstGeom>
          <a:solidFill>
            <a:srgbClr val="FFFFFF"/>
          </a:solidFill>
          <a:ln/>
        </p:spPr>
      </p:sp>
      <p:sp>
        <p:nvSpPr>
          <p:cNvPr id="8" name="Text 6"/>
          <p:cNvSpPr/>
          <p:nvPr/>
        </p:nvSpPr>
        <p:spPr>
          <a:xfrm>
            <a:off x="777240" y="2377440"/>
            <a:ext cx="7589520" cy="411480"/>
          </a:xfrm>
          <a:prstGeom prst="rect">
            <a:avLst/>
          </a:prstGeom>
          <a:noFill/>
          <a:ln/>
        </p:spPr>
        <p:txBody>
          <a:bodyPr wrap="square" lIns="0" tIns="0" rIns="0" bIns="0" rtlCol="0" anchor="ctr"/>
          <a:lstStyle/>
          <a:p>
            <a:pPr indent="0" marL="0">
              <a:buNone/>
            </a:pPr>
            <a:r>
              <a:rPr lang="en-US" sz="1300" b="1" dirty="0">
                <a:solidFill>
                  <a:srgbClr val="1B2A4A"/>
                </a:solidFill>
                <a:latin typeface="Calibri" pitchFamily="34" charset="0"/>
                <a:ea typeface="Calibri" pitchFamily="34" charset="-122"/>
                <a:cs typeface="Calibri" pitchFamily="34" charset="-120"/>
              </a:rPr>
              <a:t>Q2: What is the NIOSH recommended weight limit under ideal conditions?</a:t>
            </a:r>
            <a:endParaRPr lang="en-US" sz="1300" dirty="0"/>
          </a:p>
        </p:txBody>
      </p:sp>
      <p:sp>
        <p:nvSpPr>
          <p:cNvPr id="9" name="Text 7"/>
          <p:cNvSpPr/>
          <p:nvPr/>
        </p:nvSpPr>
        <p:spPr>
          <a:xfrm>
            <a:off x="777240" y="2788920"/>
            <a:ext cx="7589520" cy="457200"/>
          </a:xfrm>
          <a:prstGeom prst="rect">
            <a:avLst/>
          </a:prstGeom>
          <a:noFill/>
          <a:ln/>
        </p:spPr>
        <p:txBody>
          <a:bodyPr wrap="square" lIns="0" tIns="0" rIns="0" bIns="0" rtlCol="0" anchor="ctr"/>
          <a:lstStyle/>
          <a:p>
            <a:pPr indent="0" marL="0">
              <a:buNone/>
            </a:pPr>
            <a:r>
              <a:rPr lang="en-US" sz="1200" dirty="0">
                <a:solidFill>
                  <a:srgbClr val="6B7280"/>
                </a:solidFill>
                <a:latin typeface="Calibri" pitchFamily="34" charset="0"/>
                <a:ea typeface="Calibri" pitchFamily="34" charset="-122"/>
                <a:cs typeface="Calibri" pitchFamily="34" charset="-120"/>
              </a:rPr>
              <a:t>A: 51 pounds. This limit decreases when conditions are not ideal.</a:t>
            </a:r>
            <a:endParaRPr lang="en-US" sz="1200" dirty="0"/>
          </a:p>
        </p:txBody>
      </p:sp>
      <p:sp>
        <p:nvSpPr>
          <p:cNvPr id="10" name="Shape 8"/>
          <p:cNvSpPr/>
          <p:nvPr/>
        </p:nvSpPr>
        <p:spPr>
          <a:xfrm>
            <a:off x="548640" y="3566160"/>
            <a:ext cx="8046720" cy="1097280"/>
          </a:xfrm>
          <a:prstGeom prst="roundedRectangle">
            <a:avLst>
              <a:gd name="adj" fmla="val 8333"/>
            </a:avLst>
          </a:prstGeom>
          <a:solidFill>
            <a:srgbClr val="FFFFFF"/>
          </a:solidFill>
          <a:ln/>
        </p:spPr>
      </p:sp>
      <p:sp>
        <p:nvSpPr>
          <p:cNvPr id="11" name="Text 9"/>
          <p:cNvSpPr/>
          <p:nvPr/>
        </p:nvSpPr>
        <p:spPr>
          <a:xfrm>
            <a:off x="777240" y="3657600"/>
            <a:ext cx="7589520" cy="411480"/>
          </a:xfrm>
          <a:prstGeom prst="rect">
            <a:avLst/>
          </a:prstGeom>
          <a:noFill/>
          <a:ln/>
        </p:spPr>
        <p:txBody>
          <a:bodyPr wrap="square" lIns="0" tIns="0" rIns="0" bIns="0" rtlCol="0" anchor="ctr"/>
          <a:lstStyle/>
          <a:p>
            <a:pPr indent="0" marL="0">
              <a:buNone/>
            </a:pPr>
            <a:r>
              <a:rPr lang="en-US" sz="1300" b="1" dirty="0">
                <a:solidFill>
                  <a:srgbClr val="1B2A4A"/>
                </a:solidFill>
                <a:latin typeface="Calibri" pitchFamily="34" charset="0"/>
                <a:ea typeface="Calibri" pitchFamily="34" charset="-122"/>
                <a:cs typeface="Calibri" pitchFamily="34" charset="-120"/>
              </a:rPr>
              <a:t>Q3: What should you do if a load feels too heavy?</a:t>
            </a:r>
            <a:endParaRPr lang="en-US" sz="1300" dirty="0"/>
          </a:p>
        </p:txBody>
      </p:sp>
      <p:sp>
        <p:nvSpPr>
          <p:cNvPr id="12" name="Text 10"/>
          <p:cNvSpPr/>
          <p:nvPr/>
        </p:nvSpPr>
        <p:spPr>
          <a:xfrm>
            <a:off x="777240" y="4069080"/>
            <a:ext cx="7589520" cy="457200"/>
          </a:xfrm>
          <a:prstGeom prst="rect">
            <a:avLst/>
          </a:prstGeom>
          <a:noFill/>
          <a:ln/>
        </p:spPr>
        <p:txBody>
          <a:bodyPr wrap="square" lIns="0" tIns="0" rIns="0" bIns="0" rtlCol="0" anchor="ctr"/>
          <a:lstStyle/>
          <a:p>
            <a:pPr indent="0" marL="0">
              <a:buNone/>
            </a:pPr>
            <a:r>
              <a:rPr lang="en-US" sz="1200" dirty="0">
                <a:solidFill>
                  <a:srgbClr val="6B7280"/>
                </a:solidFill>
                <a:latin typeface="Calibri" pitchFamily="34" charset="0"/>
                <a:ea typeface="Calibri" pitchFamily="34" charset="-122"/>
                <a:cs typeface="Calibri" pitchFamily="34" charset="-120"/>
              </a:rPr>
              <a:t>A: Stop and ask for help. Use a team lift or mechanical aid — never risk injury.</a:t>
            </a:r>
            <a:endParaRPr lang="en-US" sz="12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1B2A4A"/>
        </a:solidFill>
      </p:bgPr>
    </p:bg>
    <p:spTree>
      <p:nvGrpSpPr>
        <p:cNvPr id="1" name=""/>
        <p:cNvGrpSpPr/>
        <p:nvPr/>
      </p:nvGrpSpPr>
      <p:grpSpPr>
        <a:xfrm>
          <a:off x="0" y="0"/>
          <a:ext cx="0" cy="0"/>
          <a:chOff x="0" y="0"/>
          <a:chExt cx="0" cy="0"/>
        </a:xfrm>
      </p:grpSpPr>
      <p:sp>
        <p:nvSpPr>
          <p:cNvPr id="2" name="Text 0"/>
          <p:cNvSpPr/>
          <p:nvPr/>
        </p:nvSpPr>
        <p:spPr>
          <a:xfrm>
            <a:off x="548640" y="274320"/>
            <a:ext cx="8046720" cy="365760"/>
          </a:xfrm>
          <a:prstGeom prst="rect">
            <a:avLst/>
          </a:prstGeom>
          <a:noFill/>
          <a:ln/>
        </p:spPr>
        <p:txBody>
          <a:bodyPr wrap="square" lIns="0" tIns="0" rIns="0" bIns="0" rtlCol="0" anchor="ctr"/>
          <a:lstStyle/>
          <a:p>
            <a:pPr indent="0" marL="0">
              <a:buNone/>
            </a:pPr>
            <a:r>
              <a:rPr lang="en-US" sz="2000" b="1" dirty="0">
                <a:solidFill>
                  <a:srgbClr val="E8A838"/>
                </a:solidFill>
                <a:latin typeface="Calibri" pitchFamily="34" charset="0"/>
                <a:ea typeface="Calibri" pitchFamily="34" charset="-122"/>
                <a:cs typeface="Calibri" pitchFamily="34" charset="-120"/>
              </a:rPr>
              <a:t>ATTENDANCE SIGN-OFF</a:t>
            </a:r>
            <a:endParaRPr lang="en-US" sz="2000" dirty="0"/>
          </a:p>
        </p:txBody>
      </p:sp>
      <p:graphicFrame>
        <p:nvGraphicFramePr>
          <p:cNvPr id="8" name="Table 0"/>
          <p:cNvGraphicFramePr>
            <a:graphicFrameLocks noGrp="1"/>
          </p:cNvGraphicFramePr>
          <p:nvPr>
            <p:extLst>
              <p:ext uri="{D42A27DB-BD31-4B8C-83A1-F6EECF244321}">
                <p14:modId xmlns:p14="http://schemas.microsoft.com/office/powerpoint/2010/main" val="1579011935"/>
              </p:ext>
            </p:extLst>
          </p:nvPr>
        </p:nvGraphicFramePr>
        <p:xfrm>
          <a:off x="548640" y="822960"/>
          <a:ext cx="8046720" cy="914400"/>
        </p:xfrm>
        <a:graphic>
          <a:graphicData uri="http://schemas.openxmlformats.org/drawingml/2006/table">
            <a:tbl>
              <a:tblPr/>
              <a:tblGrid>
                <a:gridCol w="457200"/>
                <a:gridCol w="3200400"/>
                <a:gridCol w="3017520"/>
                <a:gridCol w="1371600"/>
              </a:tblGrid>
              <a:tr h="347472">
                <a:tc>
                  <a:txBody>
                    <a:bodyPr/>
                    <a:lstStyle/>
                    <a:p>
                      <a:pPr algn="ctr" indent="0" marL="0">
                        <a:buNone/>
                      </a:pPr>
                      <a:r>
                        <a:rPr lang="en-US" sz="1100" b="1" dirty="0">
                          <a:solidFill>
                            <a:srgbClr val="1B2A4A"/>
                          </a:solidFill>
                          <a:latin typeface="Calibri" pitchFamily="34" charset="0"/>
                          <a:ea typeface="Calibri" pitchFamily="34" charset="-122"/>
                          <a:cs typeface="Calibri" pitchFamily="34" charset="-120"/>
                        </a:rPr>
                        <a:t>#</a:t>
                      </a:r>
                      <a:endParaRPr lang="en-US" sz="1100" dirty="0">
                        <a:latin typeface="Calibri" charset="0"/>
                        <a:ea typeface="Calibri" charset="0"/>
                        <a:cs typeface="Calibri" charset="0"/>
                      </a:endParaRPr>
                    </a:p>
                  </a:txBody>
                  <a:tcPr marL="91440" marR="91440" marT="45720" marB="45720" anchor="ctr">
                    <a:lnL w="6350" cap="flat" cmpd="sng" algn="ctr">
                      <a:solidFill>
                        <a:srgbClr val="2D3A5C"/>
                      </a:solidFill>
                      <a:prstDash val="solid"/>
                      <a:round/>
                      <a:headEnd type="none" w="med" len="med"/>
                      <a:tailEnd type="none" w="med" len="med"/>
                    </a:lnL>
                    <a:lnR w="6350" cap="flat" cmpd="sng" algn="ctr">
                      <a:solidFill>
                        <a:srgbClr val="2D3A5C"/>
                      </a:solidFill>
                      <a:prstDash val="solid"/>
                      <a:round/>
                      <a:headEnd type="none" w="med" len="med"/>
                      <a:tailEnd type="none" w="med" len="med"/>
                    </a:lnR>
                    <a:lnT w="6350" cap="flat" cmpd="sng" algn="ctr">
                      <a:solidFill>
                        <a:srgbClr val="2D3A5C"/>
                      </a:solidFill>
                      <a:prstDash val="solid"/>
                      <a:round/>
                      <a:headEnd type="none" w="med" len="med"/>
                      <a:tailEnd type="none" w="med" len="med"/>
                    </a:lnT>
                    <a:lnB w="6350" cap="flat" cmpd="sng" algn="ctr">
                      <a:solidFill>
                        <a:srgbClr val="2D3A5C"/>
                      </a:solidFill>
                      <a:prstDash val="solid"/>
                      <a:round/>
                      <a:headEnd type="none" w="med" len="med"/>
                      <a:tailEnd type="none" w="med" len="med"/>
                    </a:lnB>
                    <a:solidFill>
                      <a:srgbClr val="E8A838"/>
                    </a:solidFill>
                  </a:tcPr>
                </a:tc>
                <a:tc>
                  <a:txBody>
                    <a:bodyPr/>
                    <a:lstStyle/>
                    <a:p>
                      <a:pPr indent="0" marL="0">
                        <a:buNone/>
                      </a:pPr>
                      <a:r>
                        <a:rPr lang="en-US" sz="1100" b="1" dirty="0">
                          <a:solidFill>
                            <a:srgbClr val="1B2A4A"/>
                          </a:solidFill>
                          <a:latin typeface="Calibri" pitchFamily="34" charset="0"/>
                          <a:ea typeface="Calibri" pitchFamily="34" charset="-122"/>
                          <a:cs typeface="Calibri" pitchFamily="34" charset="-120"/>
                        </a:rPr>
                        <a:t>Name (Print)</a:t>
                      </a:r>
                      <a:endParaRPr lang="en-US" sz="1100" dirty="0">
                        <a:latin typeface="Calibri" charset="0"/>
                        <a:ea typeface="Calibri" charset="0"/>
                        <a:cs typeface="Calibri" charset="0"/>
                      </a:endParaRPr>
                    </a:p>
                  </a:txBody>
                  <a:tcPr marL="91440" marR="91440" marT="45720" marB="45720" anchor="ctr">
                    <a:lnL w="6350" cap="flat" cmpd="sng" algn="ctr">
                      <a:solidFill>
                        <a:srgbClr val="2D3A5C"/>
                      </a:solidFill>
                      <a:prstDash val="solid"/>
                      <a:round/>
                      <a:headEnd type="none" w="med" len="med"/>
                      <a:tailEnd type="none" w="med" len="med"/>
                    </a:lnL>
                    <a:lnR w="6350" cap="flat" cmpd="sng" algn="ctr">
                      <a:solidFill>
                        <a:srgbClr val="2D3A5C"/>
                      </a:solidFill>
                      <a:prstDash val="solid"/>
                      <a:round/>
                      <a:headEnd type="none" w="med" len="med"/>
                      <a:tailEnd type="none" w="med" len="med"/>
                    </a:lnR>
                    <a:lnT w="6350" cap="flat" cmpd="sng" algn="ctr">
                      <a:solidFill>
                        <a:srgbClr val="2D3A5C"/>
                      </a:solidFill>
                      <a:prstDash val="solid"/>
                      <a:round/>
                      <a:headEnd type="none" w="med" len="med"/>
                      <a:tailEnd type="none" w="med" len="med"/>
                    </a:lnT>
                    <a:lnB w="6350" cap="flat" cmpd="sng" algn="ctr">
                      <a:solidFill>
                        <a:srgbClr val="2D3A5C"/>
                      </a:solidFill>
                      <a:prstDash val="solid"/>
                      <a:round/>
                      <a:headEnd type="none" w="med" len="med"/>
                      <a:tailEnd type="none" w="med" len="med"/>
                    </a:lnB>
                    <a:solidFill>
                      <a:srgbClr val="E8A838"/>
                    </a:solidFill>
                  </a:tcPr>
                </a:tc>
                <a:tc>
                  <a:txBody>
                    <a:bodyPr/>
                    <a:lstStyle/>
                    <a:p>
                      <a:pPr indent="0" marL="0">
                        <a:buNone/>
                      </a:pPr>
                      <a:r>
                        <a:rPr lang="en-US" sz="1100" b="1" dirty="0">
                          <a:solidFill>
                            <a:srgbClr val="1B2A4A"/>
                          </a:solidFill>
                          <a:latin typeface="Calibri" pitchFamily="34" charset="0"/>
                          <a:ea typeface="Calibri" pitchFamily="34" charset="-122"/>
                          <a:cs typeface="Calibri" pitchFamily="34" charset="-120"/>
                        </a:rPr>
                        <a:t>Signature</a:t>
                      </a:r>
                      <a:endParaRPr lang="en-US" sz="1100" dirty="0">
                        <a:latin typeface="Calibri" charset="0"/>
                        <a:ea typeface="Calibri" charset="0"/>
                        <a:cs typeface="Calibri" charset="0"/>
                      </a:endParaRPr>
                    </a:p>
                  </a:txBody>
                  <a:tcPr marL="91440" marR="91440" marT="45720" marB="45720" anchor="ctr">
                    <a:lnL w="6350" cap="flat" cmpd="sng" algn="ctr">
                      <a:solidFill>
                        <a:srgbClr val="2D3A5C"/>
                      </a:solidFill>
                      <a:prstDash val="solid"/>
                      <a:round/>
                      <a:headEnd type="none" w="med" len="med"/>
                      <a:tailEnd type="none" w="med" len="med"/>
                    </a:lnL>
                    <a:lnR w="6350" cap="flat" cmpd="sng" algn="ctr">
                      <a:solidFill>
                        <a:srgbClr val="2D3A5C"/>
                      </a:solidFill>
                      <a:prstDash val="solid"/>
                      <a:round/>
                      <a:headEnd type="none" w="med" len="med"/>
                      <a:tailEnd type="none" w="med" len="med"/>
                    </a:lnR>
                    <a:lnT w="6350" cap="flat" cmpd="sng" algn="ctr">
                      <a:solidFill>
                        <a:srgbClr val="2D3A5C"/>
                      </a:solidFill>
                      <a:prstDash val="solid"/>
                      <a:round/>
                      <a:headEnd type="none" w="med" len="med"/>
                      <a:tailEnd type="none" w="med" len="med"/>
                    </a:lnT>
                    <a:lnB w="6350" cap="flat" cmpd="sng" algn="ctr">
                      <a:solidFill>
                        <a:srgbClr val="2D3A5C"/>
                      </a:solidFill>
                      <a:prstDash val="solid"/>
                      <a:round/>
                      <a:headEnd type="none" w="med" len="med"/>
                      <a:tailEnd type="none" w="med" len="med"/>
                    </a:lnB>
                    <a:solidFill>
                      <a:srgbClr val="E8A838"/>
                    </a:solidFill>
                  </a:tcPr>
                </a:tc>
                <a:tc>
                  <a:txBody>
                    <a:bodyPr/>
                    <a:lstStyle/>
                    <a:p>
                      <a:pPr indent="0" marL="0">
                        <a:buNone/>
                      </a:pPr>
                      <a:r>
                        <a:rPr lang="en-US" sz="1100" b="1" dirty="0">
                          <a:solidFill>
                            <a:srgbClr val="1B2A4A"/>
                          </a:solidFill>
                          <a:latin typeface="Calibri" pitchFamily="34" charset="0"/>
                          <a:ea typeface="Calibri" pitchFamily="34" charset="-122"/>
                          <a:cs typeface="Calibri" pitchFamily="34" charset="-120"/>
                        </a:rPr>
                        <a:t>Date</a:t>
                      </a:r>
                      <a:endParaRPr lang="en-US" sz="1100" dirty="0">
                        <a:latin typeface="Calibri" charset="0"/>
                        <a:ea typeface="Calibri" charset="0"/>
                        <a:cs typeface="Calibri" charset="0"/>
                      </a:endParaRPr>
                    </a:p>
                  </a:txBody>
                  <a:tcPr marL="91440" marR="91440" marT="45720" marB="45720" anchor="ctr">
                    <a:lnL w="6350" cap="flat" cmpd="sng" algn="ctr">
                      <a:solidFill>
                        <a:srgbClr val="2D3A5C"/>
                      </a:solidFill>
                      <a:prstDash val="solid"/>
                      <a:round/>
                      <a:headEnd type="none" w="med" len="med"/>
                      <a:tailEnd type="none" w="med" len="med"/>
                    </a:lnL>
                    <a:lnR w="6350" cap="flat" cmpd="sng" algn="ctr">
                      <a:solidFill>
                        <a:srgbClr val="2D3A5C"/>
                      </a:solidFill>
                      <a:prstDash val="solid"/>
                      <a:round/>
                      <a:headEnd type="none" w="med" len="med"/>
                      <a:tailEnd type="none" w="med" len="med"/>
                    </a:lnR>
                    <a:lnT w="6350" cap="flat" cmpd="sng" algn="ctr">
                      <a:solidFill>
                        <a:srgbClr val="2D3A5C"/>
                      </a:solidFill>
                      <a:prstDash val="solid"/>
                      <a:round/>
                      <a:headEnd type="none" w="med" len="med"/>
                      <a:tailEnd type="none" w="med" len="med"/>
                    </a:lnT>
                    <a:lnB w="6350" cap="flat" cmpd="sng" algn="ctr">
                      <a:solidFill>
                        <a:srgbClr val="2D3A5C"/>
                      </a:solidFill>
                      <a:prstDash val="solid"/>
                      <a:round/>
                      <a:headEnd type="none" w="med" len="med"/>
                      <a:tailEnd type="none" w="med" len="med"/>
                    </a:lnB>
                    <a:solidFill>
                      <a:srgbClr val="E8A838"/>
                    </a:solidFill>
                  </a:tcPr>
                </a:tc>
              </a:tr>
              <a:tr h="347472">
                <a:tc>
                  <a:txBody>
                    <a:bodyPr/>
                    <a:lstStyle/>
                    <a:p>
                      <a:pPr algn="ctr" indent="0" marL="0">
                        <a:buNone/>
                      </a:pPr>
                      <a:r>
                        <a:rPr lang="en-US" sz="1000" dirty="0">
                          <a:solidFill>
                            <a:srgbClr val="FFFFFF"/>
                          </a:solidFill>
                          <a:latin typeface="Calibri" pitchFamily="34" charset="0"/>
                          <a:ea typeface="Calibri" pitchFamily="34" charset="-122"/>
                          <a:cs typeface="Calibri" pitchFamily="34" charset="-120"/>
                        </a:rPr>
                        <a:t>1</a:t>
                      </a:r>
                      <a:endParaRPr lang="en-US" sz="1000" dirty="0">
                        <a:latin typeface="Calibri" charset="0"/>
                        <a:ea typeface="Calibri" charset="0"/>
                        <a:cs typeface="Calibri" charset="0"/>
                      </a:endParaRPr>
                    </a:p>
                  </a:txBody>
                  <a:tcPr marL="91440" marR="91440" marT="45720" marB="45720" anchor="ctr">
                    <a:lnL w="6350" cap="flat" cmpd="sng" algn="ctr">
                      <a:solidFill>
                        <a:srgbClr val="2D3A5C"/>
                      </a:solidFill>
                      <a:prstDash val="solid"/>
                      <a:round/>
                      <a:headEnd type="none" w="med" len="med"/>
                      <a:tailEnd type="none" w="med" len="med"/>
                    </a:lnL>
                    <a:lnR w="6350" cap="flat" cmpd="sng" algn="ctr">
                      <a:solidFill>
                        <a:srgbClr val="2D3A5C"/>
                      </a:solidFill>
                      <a:prstDash val="solid"/>
                      <a:round/>
                      <a:headEnd type="none" w="med" len="med"/>
                      <a:tailEnd type="none" w="med" len="med"/>
                    </a:lnR>
                    <a:lnT w="6350" cap="flat" cmpd="sng" algn="ctr">
                      <a:solidFill>
                        <a:srgbClr val="2D3A5C"/>
                      </a:solidFill>
                      <a:prstDash val="solid"/>
                      <a:round/>
                      <a:headEnd type="none" w="med" len="med"/>
                      <a:tailEnd type="none" w="med" len="med"/>
                    </a:lnT>
                    <a:lnB w="6350" cap="flat" cmpd="sng" algn="ctr">
                      <a:solidFill>
                        <a:srgbClr val="2D3A5C"/>
                      </a:solidFill>
                      <a:prstDash val="solid"/>
                      <a:round/>
                      <a:headEnd type="none" w="med" len="med"/>
                      <a:tailEnd type="none" w="med" len="med"/>
                    </a:lnB>
                    <a:solidFill>
                      <a:srgbClr val="222F4E"/>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nchor="ctr">
                    <a:lnL w="6350" cap="flat" cmpd="sng" algn="ctr">
                      <a:solidFill>
                        <a:srgbClr val="2D3A5C"/>
                      </a:solidFill>
                      <a:prstDash val="solid"/>
                      <a:round/>
                      <a:headEnd type="none" w="med" len="med"/>
                      <a:tailEnd type="none" w="med" len="med"/>
                    </a:lnL>
                    <a:lnR w="6350" cap="flat" cmpd="sng" algn="ctr">
                      <a:solidFill>
                        <a:srgbClr val="2D3A5C"/>
                      </a:solidFill>
                      <a:prstDash val="solid"/>
                      <a:round/>
                      <a:headEnd type="none" w="med" len="med"/>
                      <a:tailEnd type="none" w="med" len="med"/>
                    </a:lnR>
                    <a:lnT w="6350" cap="flat" cmpd="sng" algn="ctr">
                      <a:solidFill>
                        <a:srgbClr val="2D3A5C"/>
                      </a:solidFill>
                      <a:prstDash val="solid"/>
                      <a:round/>
                      <a:headEnd type="none" w="med" len="med"/>
                      <a:tailEnd type="none" w="med" len="med"/>
                    </a:lnT>
                    <a:lnB w="6350" cap="flat" cmpd="sng" algn="ctr">
                      <a:solidFill>
                        <a:srgbClr val="2D3A5C"/>
                      </a:solidFill>
                      <a:prstDash val="solid"/>
                      <a:round/>
                      <a:headEnd type="none" w="med" len="med"/>
                      <a:tailEnd type="none" w="med" len="med"/>
                    </a:lnB>
                    <a:solidFill>
                      <a:srgbClr val="222F4E"/>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nchor="ctr">
                    <a:lnL w="6350" cap="flat" cmpd="sng" algn="ctr">
                      <a:solidFill>
                        <a:srgbClr val="2D3A5C"/>
                      </a:solidFill>
                      <a:prstDash val="solid"/>
                      <a:round/>
                      <a:headEnd type="none" w="med" len="med"/>
                      <a:tailEnd type="none" w="med" len="med"/>
                    </a:lnL>
                    <a:lnR w="6350" cap="flat" cmpd="sng" algn="ctr">
                      <a:solidFill>
                        <a:srgbClr val="2D3A5C"/>
                      </a:solidFill>
                      <a:prstDash val="solid"/>
                      <a:round/>
                      <a:headEnd type="none" w="med" len="med"/>
                      <a:tailEnd type="none" w="med" len="med"/>
                    </a:lnR>
                    <a:lnT w="6350" cap="flat" cmpd="sng" algn="ctr">
                      <a:solidFill>
                        <a:srgbClr val="2D3A5C"/>
                      </a:solidFill>
                      <a:prstDash val="solid"/>
                      <a:round/>
                      <a:headEnd type="none" w="med" len="med"/>
                      <a:tailEnd type="none" w="med" len="med"/>
                    </a:lnT>
                    <a:lnB w="6350" cap="flat" cmpd="sng" algn="ctr">
                      <a:solidFill>
                        <a:srgbClr val="2D3A5C"/>
                      </a:solidFill>
                      <a:prstDash val="solid"/>
                      <a:round/>
                      <a:headEnd type="none" w="med" len="med"/>
                      <a:tailEnd type="none" w="med" len="med"/>
                    </a:lnB>
                    <a:solidFill>
                      <a:srgbClr val="222F4E"/>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nchor="ctr">
                    <a:lnL w="6350" cap="flat" cmpd="sng" algn="ctr">
                      <a:solidFill>
                        <a:srgbClr val="2D3A5C"/>
                      </a:solidFill>
                      <a:prstDash val="solid"/>
                      <a:round/>
                      <a:headEnd type="none" w="med" len="med"/>
                      <a:tailEnd type="none" w="med" len="med"/>
                    </a:lnL>
                    <a:lnR w="6350" cap="flat" cmpd="sng" algn="ctr">
                      <a:solidFill>
                        <a:srgbClr val="2D3A5C"/>
                      </a:solidFill>
                      <a:prstDash val="solid"/>
                      <a:round/>
                      <a:headEnd type="none" w="med" len="med"/>
                      <a:tailEnd type="none" w="med" len="med"/>
                    </a:lnR>
                    <a:lnT w="6350" cap="flat" cmpd="sng" algn="ctr">
                      <a:solidFill>
                        <a:srgbClr val="2D3A5C"/>
                      </a:solidFill>
                      <a:prstDash val="solid"/>
                      <a:round/>
                      <a:headEnd type="none" w="med" len="med"/>
                      <a:tailEnd type="none" w="med" len="med"/>
                    </a:lnT>
                    <a:lnB w="6350" cap="flat" cmpd="sng" algn="ctr">
                      <a:solidFill>
                        <a:srgbClr val="2D3A5C"/>
                      </a:solidFill>
                      <a:prstDash val="solid"/>
                      <a:round/>
                      <a:headEnd type="none" w="med" len="med"/>
                      <a:tailEnd type="none" w="med" len="med"/>
                    </a:lnB>
                    <a:solidFill>
                      <a:srgbClr val="222F4E"/>
                    </a:solidFill>
                  </a:tcPr>
                </a:tc>
              </a:tr>
              <a:tr h="347472">
                <a:tc>
                  <a:txBody>
                    <a:bodyPr/>
                    <a:lstStyle/>
                    <a:p>
                      <a:pPr algn="ctr" indent="0" marL="0">
                        <a:buNone/>
                      </a:pPr>
                      <a:r>
                        <a:rPr lang="en-US" sz="1000" dirty="0">
                          <a:solidFill>
                            <a:srgbClr val="FFFFFF"/>
                          </a:solidFill>
                          <a:latin typeface="Calibri" pitchFamily="34" charset="0"/>
                          <a:ea typeface="Calibri" pitchFamily="34" charset="-122"/>
                          <a:cs typeface="Calibri" pitchFamily="34" charset="-120"/>
                        </a:rPr>
                        <a:t>2</a:t>
                      </a:r>
                      <a:endParaRPr lang="en-US" sz="1000" dirty="0">
                        <a:latin typeface="Calibri" charset="0"/>
                        <a:ea typeface="Calibri" charset="0"/>
                        <a:cs typeface="Calibri" charset="0"/>
                      </a:endParaRPr>
                    </a:p>
                  </a:txBody>
                  <a:tcPr marL="91440" marR="91440" marT="45720" marB="45720" anchor="ctr">
                    <a:lnL w="6350" cap="flat" cmpd="sng" algn="ctr">
                      <a:solidFill>
                        <a:srgbClr val="2D3A5C"/>
                      </a:solidFill>
                      <a:prstDash val="solid"/>
                      <a:round/>
                      <a:headEnd type="none" w="med" len="med"/>
                      <a:tailEnd type="none" w="med" len="med"/>
                    </a:lnL>
                    <a:lnR w="6350" cap="flat" cmpd="sng" algn="ctr">
                      <a:solidFill>
                        <a:srgbClr val="2D3A5C"/>
                      </a:solidFill>
                      <a:prstDash val="solid"/>
                      <a:round/>
                      <a:headEnd type="none" w="med" len="med"/>
                      <a:tailEnd type="none" w="med" len="med"/>
                    </a:lnR>
                    <a:lnT w="6350" cap="flat" cmpd="sng" algn="ctr">
                      <a:solidFill>
                        <a:srgbClr val="2D3A5C"/>
                      </a:solidFill>
                      <a:prstDash val="solid"/>
                      <a:round/>
                      <a:headEnd type="none" w="med" len="med"/>
                      <a:tailEnd type="none" w="med" len="med"/>
                    </a:lnT>
                    <a:lnB w="6350" cap="flat" cmpd="sng" algn="ctr">
                      <a:solidFill>
                        <a:srgbClr val="2D3A5C"/>
                      </a:solidFill>
                      <a:prstDash val="solid"/>
                      <a:round/>
                      <a:headEnd type="none" w="med" len="med"/>
                      <a:tailEnd type="none" w="med" len="med"/>
                    </a:lnB>
                    <a:solidFill>
                      <a:srgbClr val="222F4E"/>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nchor="ctr">
                    <a:lnL w="6350" cap="flat" cmpd="sng" algn="ctr">
                      <a:solidFill>
                        <a:srgbClr val="2D3A5C"/>
                      </a:solidFill>
                      <a:prstDash val="solid"/>
                      <a:round/>
                      <a:headEnd type="none" w="med" len="med"/>
                      <a:tailEnd type="none" w="med" len="med"/>
                    </a:lnL>
                    <a:lnR w="6350" cap="flat" cmpd="sng" algn="ctr">
                      <a:solidFill>
                        <a:srgbClr val="2D3A5C"/>
                      </a:solidFill>
                      <a:prstDash val="solid"/>
                      <a:round/>
                      <a:headEnd type="none" w="med" len="med"/>
                      <a:tailEnd type="none" w="med" len="med"/>
                    </a:lnR>
                    <a:lnT w="6350" cap="flat" cmpd="sng" algn="ctr">
                      <a:solidFill>
                        <a:srgbClr val="2D3A5C"/>
                      </a:solidFill>
                      <a:prstDash val="solid"/>
                      <a:round/>
                      <a:headEnd type="none" w="med" len="med"/>
                      <a:tailEnd type="none" w="med" len="med"/>
                    </a:lnT>
                    <a:lnB w="6350" cap="flat" cmpd="sng" algn="ctr">
                      <a:solidFill>
                        <a:srgbClr val="2D3A5C"/>
                      </a:solidFill>
                      <a:prstDash val="solid"/>
                      <a:round/>
                      <a:headEnd type="none" w="med" len="med"/>
                      <a:tailEnd type="none" w="med" len="med"/>
                    </a:lnB>
                    <a:solidFill>
                      <a:srgbClr val="222F4E"/>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nchor="ctr">
                    <a:lnL w="6350" cap="flat" cmpd="sng" algn="ctr">
                      <a:solidFill>
                        <a:srgbClr val="2D3A5C"/>
                      </a:solidFill>
                      <a:prstDash val="solid"/>
                      <a:round/>
                      <a:headEnd type="none" w="med" len="med"/>
                      <a:tailEnd type="none" w="med" len="med"/>
                    </a:lnL>
                    <a:lnR w="6350" cap="flat" cmpd="sng" algn="ctr">
                      <a:solidFill>
                        <a:srgbClr val="2D3A5C"/>
                      </a:solidFill>
                      <a:prstDash val="solid"/>
                      <a:round/>
                      <a:headEnd type="none" w="med" len="med"/>
                      <a:tailEnd type="none" w="med" len="med"/>
                    </a:lnR>
                    <a:lnT w="6350" cap="flat" cmpd="sng" algn="ctr">
                      <a:solidFill>
                        <a:srgbClr val="2D3A5C"/>
                      </a:solidFill>
                      <a:prstDash val="solid"/>
                      <a:round/>
                      <a:headEnd type="none" w="med" len="med"/>
                      <a:tailEnd type="none" w="med" len="med"/>
                    </a:lnT>
                    <a:lnB w="6350" cap="flat" cmpd="sng" algn="ctr">
                      <a:solidFill>
                        <a:srgbClr val="2D3A5C"/>
                      </a:solidFill>
                      <a:prstDash val="solid"/>
                      <a:round/>
                      <a:headEnd type="none" w="med" len="med"/>
                      <a:tailEnd type="none" w="med" len="med"/>
                    </a:lnB>
                    <a:solidFill>
                      <a:srgbClr val="222F4E"/>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nchor="ctr">
                    <a:lnL w="6350" cap="flat" cmpd="sng" algn="ctr">
                      <a:solidFill>
                        <a:srgbClr val="2D3A5C"/>
                      </a:solidFill>
                      <a:prstDash val="solid"/>
                      <a:round/>
                      <a:headEnd type="none" w="med" len="med"/>
                      <a:tailEnd type="none" w="med" len="med"/>
                    </a:lnL>
                    <a:lnR w="6350" cap="flat" cmpd="sng" algn="ctr">
                      <a:solidFill>
                        <a:srgbClr val="2D3A5C"/>
                      </a:solidFill>
                      <a:prstDash val="solid"/>
                      <a:round/>
                      <a:headEnd type="none" w="med" len="med"/>
                      <a:tailEnd type="none" w="med" len="med"/>
                    </a:lnR>
                    <a:lnT w="6350" cap="flat" cmpd="sng" algn="ctr">
                      <a:solidFill>
                        <a:srgbClr val="2D3A5C"/>
                      </a:solidFill>
                      <a:prstDash val="solid"/>
                      <a:round/>
                      <a:headEnd type="none" w="med" len="med"/>
                      <a:tailEnd type="none" w="med" len="med"/>
                    </a:lnT>
                    <a:lnB w="6350" cap="flat" cmpd="sng" algn="ctr">
                      <a:solidFill>
                        <a:srgbClr val="2D3A5C"/>
                      </a:solidFill>
                      <a:prstDash val="solid"/>
                      <a:round/>
                      <a:headEnd type="none" w="med" len="med"/>
                      <a:tailEnd type="none" w="med" len="med"/>
                    </a:lnB>
                    <a:solidFill>
                      <a:srgbClr val="222F4E"/>
                    </a:solidFill>
                  </a:tcPr>
                </a:tc>
              </a:tr>
              <a:tr h="347472">
                <a:tc>
                  <a:txBody>
                    <a:bodyPr/>
                    <a:lstStyle/>
                    <a:p>
                      <a:pPr algn="ctr" indent="0" marL="0">
                        <a:buNone/>
                      </a:pPr>
                      <a:r>
                        <a:rPr lang="en-US" sz="1000" dirty="0">
                          <a:solidFill>
                            <a:srgbClr val="FFFFFF"/>
                          </a:solidFill>
                          <a:latin typeface="Calibri" pitchFamily="34" charset="0"/>
                          <a:ea typeface="Calibri" pitchFamily="34" charset="-122"/>
                          <a:cs typeface="Calibri" pitchFamily="34" charset="-120"/>
                        </a:rPr>
                        <a:t>3</a:t>
                      </a:r>
                      <a:endParaRPr lang="en-US" sz="1000" dirty="0">
                        <a:latin typeface="Calibri" charset="0"/>
                        <a:ea typeface="Calibri" charset="0"/>
                        <a:cs typeface="Calibri" charset="0"/>
                      </a:endParaRPr>
                    </a:p>
                  </a:txBody>
                  <a:tcPr marL="91440" marR="91440" marT="45720" marB="45720" anchor="ctr">
                    <a:lnL w="6350" cap="flat" cmpd="sng" algn="ctr">
                      <a:solidFill>
                        <a:srgbClr val="2D3A5C"/>
                      </a:solidFill>
                      <a:prstDash val="solid"/>
                      <a:round/>
                      <a:headEnd type="none" w="med" len="med"/>
                      <a:tailEnd type="none" w="med" len="med"/>
                    </a:lnL>
                    <a:lnR w="6350" cap="flat" cmpd="sng" algn="ctr">
                      <a:solidFill>
                        <a:srgbClr val="2D3A5C"/>
                      </a:solidFill>
                      <a:prstDash val="solid"/>
                      <a:round/>
                      <a:headEnd type="none" w="med" len="med"/>
                      <a:tailEnd type="none" w="med" len="med"/>
                    </a:lnR>
                    <a:lnT w="6350" cap="flat" cmpd="sng" algn="ctr">
                      <a:solidFill>
                        <a:srgbClr val="2D3A5C"/>
                      </a:solidFill>
                      <a:prstDash val="solid"/>
                      <a:round/>
                      <a:headEnd type="none" w="med" len="med"/>
                      <a:tailEnd type="none" w="med" len="med"/>
                    </a:lnT>
                    <a:lnB w="6350" cap="flat" cmpd="sng" algn="ctr">
                      <a:solidFill>
                        <a:srgbClr val="2D3A5C"/>
                      </a:solidFill>
                      <a:prstDash val="solid"/>
                      <a:round/>
                      <a:headEnd type="none" w="med" len="med"/>
                      <a:tailEnd type="none" w="med" len="med"/>
                    </a:lnB>
                    <a:solidFill>
                      <a:srgbClr val="222F4E"/>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nchor="ctr">
                    <a:lnL w="6350" cap="flat" cmpd="sng" algn="ctr">
                      <a:solidFill>
                        <a:srgbClr val="2D3A5C"/>
                      </a:solidFill>
                      <a:prstDash val="solid"/>
                      <a:round/>
                      <a:headEnd type="none" w="med" len="med"/>
                      <a:tailEnd type="none" w="med" len="med"/>
                    </a:lnL>
                    <a:lnR w="6350" cap="flat" cmpd="sng" algn="ctr">
                      <a:solidFill>
                        <a:srgbClr val="2D3A5C"/>
                      </a:solidFill>
                      <a:prstDash val="solid"/>
                      <a:round/>
                      <a:headEnd type="none" w="med" len="med"/>
                      <a:tailEnd type="none" w="med" len="med"/>
                    </a:lnR>
                    <a:lnT w="6350" cap="flat" cmpd="sng" algn="ctr">
                      <a:solidFill>
                        <a:srgbClr val="2D3A5C"/>
                      </a:solidFill>
                      <a:prstDash val="solid"/>
                      <a:round/>
                      <a:headEnd type="none" w="med" len="med"/>
                      <a:tailEnd type="none" w="med" len="med"/>
                    </a:lnT>
                    <a:lnB w="6350" cap="flat" cmpd="sng" algn="ctr">
                      <a:solidFill>
                        <a:srgbClr val="2D3A5C"/>
                      </a:solidFill>
                      <a:prstDash val="solid"/>
                      <a:round/>
                      <a:headEnd type="none" w="med" len="med"/>
                      <a:tailEnd type="none" w="med" len="med"/>
                    </a:lnB>
                    <a:solidFill>
                      <a:srgbClr val="222F4E"/>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nchor="ctr">
                    <a:lnL w="6350" cap="flat" cmpd="sng" algn="ctr">
                      <a:solidFill>
                        <a:srgbClr val="2D3A5C"/>
                      </a:solidFill>
                      <a:prstDash val="solid"/>
                      <a:round/>
                      <a:headEnd type="none" w="med" len="med"/>
                      <a:tailEnd type="none" w="med" len="med"/>
                    </a:lnL>
                    <a:lnR w="6350" cap="flat" cmpd="sng" algn="ctr">
                      <a:solidFill>
                        <a:srgbClr val="2D3A5C"/>
                      </a:solidFill>
                      <a:prstDash val="solid"/>
                      <a:round/>
                      <a:headEnd type="none" w="med" len="med"/>
                      <a:tailEnd type="none" w="med" len="med"/>
                    </a:lnR>
                    <a:lnT w="6350" cap="flat" cmpd="sng" algn="ctr">
                      <a:solidFill>
                        <a:srgbClr val="2D3A5C"/>
                      </a:solidFill>
                      <a:prstDash val="solid"/>
                      <a:round/>
                      <a:headEnd type="none" w="med" len="med"/>
                      <a:tailEnd type="none" w="med" len="med"/>
                    </a:lnT>
                    <a:lnB w="6350" cap="flat" cmpd="sng" algn="ctr">
                      <a:solidFill>
                        <a:srgbClr val="2D3A5C"/>
                      </a:solidFill>
                      <a:prstDash val="solid"/>
                      <a:round/>
                      <a:headEnd type="none" w="med" len="med"/>
                      <a:tailEnd type="none" w="med" len="med"/>
                    </a:lnB>
                    <a:solidFill>
                      <a:srgbClr val="222F4E"/>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nchor="ctr">
                    <a:lnL w="6350" cap="flat" cmpd="sng" algn="ctr">
                      <a:solidFill>
                        <a:srgbClr val="2D3A5C"/>
                      </a:solidFill>
                      <a:prstDash val="solid"/>
                      <a:round/>
                      <a:headEnd type="none" w="med" len="med"/>
                      <a:tailEnd type="none" w="med" len="med"/>
                    </a:lnL>
                    <a:lnR w="6350" cap="flat" cmpd="sng" algn="ctr">
                      <a:solidFill>
                        <a:srgbClr val="2D3A5C"/>
                      </a:solidFill>
                      <a:prstDash val="solid"/>
                      <a:round/>
                      <a:headEnd type="none" w="med" len="med"/>
                      <a:tailEnd type="none" w="med" len="med"/>
                    </a:lnR>
                    <a:lnT w="6350" cap="flat" cmpd="sng" algn="ctr">
                      <a:solidFill>
                        <a:srgbClr val="2D3A5C"/>
                      </a:solidFill>
                      <a:prstDash val="solid"/>
                      <a:round/>
                      <a:headEnd type="none" w="med" len="med"/>
                      <a:tailEnd type="none" w="med" len="med"/>
                    </a:lnT>
                    <a:lnB w="6350" cap="flat" cmpd="sng" algn="ctr">
                      <a:solidFill>
                        <a:srgbClr val="2D3A5C"/>
                      </a:solidFill>
                      <a:prstDash val="solid"/>
                      <a:round/>
                      <a:headEnd type="none" w="med" len="med"/>
                      <a:tailEnd type="none" w="med" len="med"/>
                    </a:lnB>
                    <a:solidFill>
                      <a:srgbClr val="222F4E"/>
                    </a:solidFill>
                  </a:tcPr>
                </a:tc>
              </a:tr>
              <a:tr h="347472">
                <a:tc>
                  <a:txBody>
                    <a:bodyPr/>
                    <a:lstStyle/>
                    <a:p>
                      <a:pPr algn="ctr" indent="0" marL="0">
                        <a:buNone/>
                      </a:pPr>
                      <a:r>
                        <a:rPr lang="en-US" sz="1000" dirty="0">
                          <a:solidFill>
                            <a:srgbClr val="FFFFFF"/>
                          </a:solidFill>
                          <a:latin typeface="Calibri" pitchFamily="34" charset="0"/>
                          <a:ea typeface="Calibri" pitchFamily="34" charset="-122"/>
                          <a:cs typeface="Calibri" pitchFamily="34" charset="-120"/>
                        </a:rPr>
                        <a:t>4</a:t>
                      </a:r>
                      <a:endParaRPr lang="en-US" sz="1000" dirty="0">
                        <a:latin typeface="Calibri" charset="0"/>
                        <a:ea typeface="Calibri" charset="0"/>
                        <a:cs typeface="Calibri" charset="0"/>
                      </a:endParaRPr>
                    </a:p>
                  </a:txBody>
                  <a:tcPr marL="91440" marR="91440" marT="45720" marB="45720" anchor="ctr">
                    <a:lnL w="6350" cap="flat" cmpd="sng" algn="ctr">
                      <a:solidFill>
                        <a:srgbClr val="2D3A5C"/>
                      </a:solidFill>
                      <a:prstDash val="solid"/>
                      <a:round/>
                      <a:headEnd type="none" w="med" len="med"/>
                      <a:tailEnd type="none" w="med" len="med"/>
                    </a:lnL>
                    <a:lnR w="6350" cap="flat" cmpd="sng" algn="ctr">
                      <a:solidFill>
                        <a:srgbClr val="2D3A5C"/>
                      </a:solidFill>
                      <a:prstDash val="solid"/>
                      <a:round/>
                      <a:headEnd type="none" w="med" len="med"/>
                      <a:tailEnd type="none" w="med" len="med"/>
                    </a:lnR>
                    <a:lnT w="6350" cap="flat" cmpd="sng" algn="ctr">
                      <a:solidFill>
                        <a:srgbClr val="2D3A5C"/>
                      </a:solidFill>
                      <a:prstDash val="solid"/>
                      <a:round/>
                      <a:headEnd type="none" w="med" len="med"/>
                      <a:tailEnd type="none" w="med" len="med"/>
                    </a:lnT>
                    <a:lnB w="6350" cap="flat" cmpd="sng" algn="ctr">
                      <a:solidFill>
                        <a:srgbClr val="2D3A5C"/>
                      </a:solidFill>
                      <a:prstDash val="solid"/>
                      <a:round/>
                      <a:headEnd type="none" w="med" len="med"/>
                      <a:tailEnd type="none" w="med" len="med"/>
                    </a:lnB>
                    <a:solidFill>
                      <a:srgbClr val="222F4E"/>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nchor="ctr">
                    <a:lnL w="6350" cap="flat" cmpd="sng" algn="ctr">
                      <a:solidFill>
                        <a:srgbClr val="2D3A5C"/>
                      </a:solidFill>
                      <a:prstDash val="solid"/>
                      <a:round/>
                      <a:headEnd type="none" w="med" len="med"/>
                      <a:tailEnd type="none" w="med" len="med"/>
                    </a:lnL>
                    <a:lnR w="6350" cap="flat" cmpd="sng" algn="ctr">
                      <a:solidFill>
                        <a:srgbClr val="2D3A5C"/>
                      </a:solidFill>
                      <a:prstDash val="solid"/>
                      <a:round/>
                      <a:headEnd type="none" w="med" len="med"/>
                      <a:tailEnd type="none" w="med" len="med"/>
                    </a:lnR>
                    <a:lnT w="6350" cap="flat" cmpd="sng" algn="ctr">
                      <a:solidFill>
                        <a:srgbClr val="2D3A5C"/>
                      </a:solidFill>
                      <a:prstDash val="solid"/>
                      <a:round/>
                      <a:headEnd type="none" w="med" len="med"/>
                      <a:tailEnd type="none" w="med" len="med"/>
                    </a:lnT>
                    <a:lnB w="6350" cap="flat" cmpd="sng" algn="ctr">
                      <a:solidFill>
                        <a:srgbClr val="2D3A5C"/>
                      </a:solidFill>
                      <a:prstDash val="solid"/>
                      <a:round/>
                      <a:headEnd type="none" w="med" len="med"/>
                      <a:tailEnd type="none" w="med" len="med"/>
                    </a:lnB>
                    <a:solidFill>
                      <a:srgbClr val="222F4E"/>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nchor="ctr">
                    <a:lnL w="6350" cap="flat" cmpd="sng" algn="ctr">
                      <a:solidFill>
                        <a:srgbClr val="2D3A5C"/>
                      </a:solidFill>
                      <a:prstDash val="solid"/>
                      <a:round/>
                      <a:headEnd type="none" w="med" len="med"/>
                      <a:tailEnd type="none" w="med" len="med"/>
                    </a:lnL>
                    <a:lnR w="6350" cap="flat" cmpd="sng" algn="ctr">
                      <a:solidFill>
                        <a:srgbClr val="2D3A5C"/>
                      </a:solidFill>
                      <a:prstDash val="solid"/>
                      <a:round/>
                      <a:headEnd type="none" w="med" len="med"/>
                      <a:tailEnd type="none" w="med" len="med"/>
                    </a:lnR>
                    <a:lnT w="6350" cap="flat" cmpd="sng" algn="ctr">
                      <a:solidFill>
                        <a:srgbClr val="2D3A5C"/>
                      </a:solidFill>
                      <a:prstDash val="solid"/>
                      <a:round/>
                      <a:headEnd type="none" w="med" len="med"/>
                      <a:tailEnd type="none" w="med" len="med"/>
                    </a:lnT>
                    <a:lnB w="6350" cap="flat" cmpd="sng" algn="ctr">
                      <a:solidFill>
                        <a:srgbClr val="2D3A5C"/>
                      </a:solidFill>
                      <a:prstDash val="solid"/>
                      <a:round/>
                      <a:headEnd type="none" w="med" len="med"/>
                      <a:tailEnd type="none" w="med" len="med"/>
                    </a:lnB>
                    <a:solidFill>
                      <a:srgbClr val="222F4E"/>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nchor="ctr">
                    <a:lnL w="6350" cap="flat" cmpd="sng" algn="ctr">
                      <a:solidFill>
                        <a:srgbClr val="2D3A5C"/>
                      </a:solidFill>
                      <a:prstDash val="solid"/>
                      <a:round/>
                      <a:headEnd type="none" w="med" len="med"/>
                      <a:tailEnd type="none" w="med" len="med"/>
                    </a:lnL>
                    <a:lnR w="6350" cap="flat" cmpd="sng" algn="ctr">
                      <a:solidFill>
                        <a:srgbClr val="2D3A5C"/>
                      </a:solidFill>
                      <a:prstDash val="solid"/>
                      <a:round/>
                      <a:headEnd type="none" w="med" len="med"/>
                      <a:tailEnd type="none" w="med" len="med"/>
                    </a:lnR>
                    <a:lnT w="6350" cap="flat" cmpd="sng" algn="ctr">
                      <a:solidFill>
                        <a:srgbClr val="2D3A5C"/>
                      </a:solidFill>
                      <a:prstDash val="solid"/>
                      <a:round/>
                      <a:headEnd type="none" w="med" len="med"/>
                      <a:tailEnd type="none" w="med" len="med"/>
                    </a:lnT>
                    <a:lnB w="6350" cap="flat" cmpd="sng" algn="ctr">
                      <a:solidFill>
                        <a:srgbClr val="2D3A5C"/>
                      </a:solidFill>
                      <a:prstDash val="solid"/>
                      <a:round/>
                      <a:headEnd type="none" w="med" len="med"/>
                      <a:tailEnd type="none" w="med" len="med"/>
                    </a:lnB>
                    <a:solidFill>
                      <a:srgbClr val="222F4E"/>
                    </a:solidFill>
                  </a:tcPr>
                </a:tc>
              </a:tr>
              <a:tr h="347472">
                <a:tc>
                  <a:txBody>
                    <a:bodyPr/>
                    <a:lstStyle/>
                    <a:p>
                      <a:pPr algn="ctr" indent="0" marL="0">
                        <a:buNone/>
                      </a:pPr>
                      <a:r>
                        <a:rPr lang="en-US" sz="1000" dirty="0">
                          <a:solidFill>
                            <a:srgbClr val="FFFFFF"/>
                          </a:solidFill>
                          <a:latin typeface="Calibri" pitchFamily="34" charset="0"/>
                          <a:ea typeface="Calibri" pitchFamily="34" charset="-122"/>
                          <a:cs typeface="Calibri" pitchFamily="34" charset="-120"/>
                        </a:rPr>
                        <a:t>5</a:t>
                      </a:r>
                      <a:endParaRPr lang="en-US" sz="1000" dirty="0">
                        <a:latin typeface="Calibri" charset="0"/>
                        <a:ea typeface="Calibri" charset="0"/>
                        <a:cs typeface="Calibri" charset="0"/>
                      </a:endParaRPr>
                    </a:p>
                  </a:txBody>
                  <a:tcPr marL="91440" marR="91440" marT="45720" marB="45720" anchor="ctr">
                    <a:lnL w="6350" cap="flat" cmpd="sng" algn="ctr">
                      <a:solidFill>
                        <a:srgbClr val="2D3A5C"/>
                      </a:solidFill>
                      <a:prstDash val="solid"/>
                      <a:round/>
                      <a:headEnd type="none" w="med" len="med"/>
                      <a:tailEnd type="none" w="med" len="med"/>
                    </a:lnL>
                    <a:lnR w="6350" cap="flat" cmpd="sng" algn="ctr">
                      <a:solidFill>
                        <a:srgbClr val="2D3A5C"/>
                      </a:solidFill>
                      <a:prstDash val="solid"/>
                      <a:round/>
                      <a:headEnd type="none" w="med" len="med"/>
                      <a:tailEnd type="none" w="med" len="med"/>
                    </a:lnR>
                    <a:lnT w="6350" cap="flat" cmpd="sng" algn="ctr">
                      <a:solidFill>
                        <a:srgbClr val="2D3A5C"/>
                      </a:solidFill>
                      <a:prstDash val="solid"/>
                      <a:round/>
                      <a:headEnd type="none" w="med" len="med"/>
                      <a:tailEnd type="none" w="med" len="med"/>
                    </a:lnT>
                    <a:lnB w="6350" cap="flat" cmpd="sng" algn="ctr">
                      <a:solidFill>
                        <a:srgbClr val="2D3A5C"/>
                      </a:solidFill>
                      <a:prstDash val="solid"/>
                      <a:round/>
                      <a:headEnd type="none" w="med" len="med"/>
                      <a:tailEnd type="none" w="med" len="med"/>
                    </a:lnB>
                    <a:solidFill>
                      <a:srgbClr val="222F4E"/>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nchor="ctr">
                    <a:lnL w="6350" cap="flat" cmpd="sng" algn="ctr">
                      <a:solidFill>
                        <a:srgbClr val="2D3A5C"/>
                      </a:solidFill>
                      <a:prstDash val="solid"/>
                      <a:round/>
                      <a:headEnd type="none" w="med" len="med"/>
                      <a:tailEnd type="none" w="med" len="med"/>
                    </a:lnL>
                    <a:lnR w="6350" cap="flat" cmpd="sng" algn="ctr">
                      <a:solidFill>
                        <a:srgbClr val="2D3A5C"/>
                      </a:solidFill>
                      <a:prstDash val="solid"/>
                      <a:round/>
                      <a:headEnd type="none" w="med" len="med"/>
                      <a:tailEnd type="none" w="med" len="med"/>
                    </a:lnR>
                    <a:lnT w="6350" cap="flat" cmpd="sng" algn="ctr">
                      <a:solidFill>
                        <a:srgbClr val="2D3A5C"/>
                      </a:solidFill>
                      <a:prstDash val="solid"/>
                      <a:round/>
                      <a:headEnd type="none" w="med" len="med"/>
                      <a:tailEnd type="none" w="med" len="med"/>
                    </a:lnT>
                    <a:lnB w="6350" cap="flat" cmpd="sng" algn="ctr">
                      <a:solidFill>
                        <a:srgbClr val="2D3A5C"/>
                      </a:solidFill>
                      <a:prstDash val="solid"/>
                      <a:round/>
                      <a:headEnd type="none" w="med" len="med"/>
                      <a:tailEnd type="none" w="med" len="med"/>
                    </a:lnB>
                    <a:solidFill>
                      <a:srgbClr val="222F4E"/>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nchor="ctr">
                    <a:lnL w="6350" cap="flat" cmpd="sng" algn="ctr">
                      <a:solidFill>
                        <a:srgbClr val="2D3A5C"/>
                      </a:solidFill>
                      <a:prstDash val="solid"/>
                      <a:round/>
                      <a:headEnd type="none" w="med" len="med"/>
                      <a:tailEnd type="none" w="med" len="med"/>
                    </a:lnL>
                    <a:lnR w="6350" cap="flat" cmpd="sng" algn="ctr">
                      <a:solidFill>
                        <a:srgbClr val="2D3A5C"/>
                      </a:solidFill>
                      <a:prstDash val="solid"/>
                      <a:round/>
                      <a:headEnd type="none" w="med" len="med"/>
                      <a:tailEnd type="none" w="med" len="med"/>
                    </a:lnR>
                    <a:lnT w="6350" cap="flat" cmpd="sng" algn="ctr">
                      <a:solidFill>
                        <a:srgbClr val="2D3A5C"/>
                      </a:solidFill>
                      <a:prstDash val="solid"/>
                      <a:round/>
                      <a:headEnd type="none" w="med" len="med"/>
                      <a:tailEnd type="none" w="med" len="med"/>
                    </a:lnT>
                    <a:lnB w="6350" cap="flat" cmpd="sng" algn="ctr">
                      <a:solidFill>
                        <a:srgbClr val="2D3A5C"/>
                      </a:solidFill>
                      <a:prstDash val="solid"/>
                      <a:round/>
                      <a:headEnd type="none" w="med" len="med"/>
                      <a:tailEnd type="none" w="med" len="med"/>
                    </a:lnB>
                    <a:solidFill>
                      <a:srgbClr val="222F4E"/>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nchor="ctr">
                    <a:lnL w="6350" cap="flat" cmpd="sng" algn="ctr">
                      <a:solidFill>
                        <a:srgbClr val="2D3A5C"/>
                      </a:solidFill>
                      <a:prstDash val="solid"/>
                      <a:round/>
                      <a:headEnd type="none" w="med" len="med"/>
                      <a:tailEnd type="none" w="med" len="med"/>
                    </a:lnL>
                    <a:lnR w="6350" cap="flat" cmpd="sng" algn="ctr">
                      <a:solidFill>
                        <a:srgbClr val="2D3A5C"/>
                      </a:solidFill>
                      <a:prstDash val="solid"/>
                      <a:round/>
                      <a:headEnd type="none" w="med" len="med"/>
                      <a:tailEnd type="none" w="med" len="med"/>
                    </a:lnR>
                    <a:lnT w="6350" cap="flat" cmpd="sng" algn="ctr">
                      <a:solidFill>
                        <a:srgbClr val="2D3A5C"/>
                      </a:solidFill>
                      <a:prstDash val="solid"/>
                      <a:round/>
                      <a:headEnd type="none" w="med" len="med"/>
                      <a:tailEnd type="none" w="med" len="med"/>
                    </a:lnT>
                    <a:lnB w="6350" cap="flat" cmpd="sng" algn="ctr">
                      <a:solidFill>
                        <a:srgbClr val="2D3A5C"/>
                      </a:solidFill>
                      <a:prstDash val="solid"/>
                      <a:round/>
                      <a:headEnd type="none" w="med" len="med"/>
                      <a:tailEnd type="none" w="med" len="med"/>
                    </a:lnB>
                    <a:solidFill>
                      <a:srgbClr val="222F4E"/>
                    </a:solidFill>
                  </a:tcPr>
                </a:tc>
              </a:tr>
              <a:tr h="347472">
                <a:tc>
                  <a:txBody>
                    <a:bodyPr/>
                    <a:lstStyle/>
                    <a:p>
                      <a:pPr algn="ctr" indent="0" marL="0">
                        <a:buNone/>
                      </a:pPr>
                      <a:r>
                        <a:rPr lang="en-US" sz="1000" dirty="0">
                          <a:solidFill>
                            <a:srgbClr val="FFFFFF"/>
                          </a:solidFill>
                          <a:latin typeface="Calibri" pitchFamily="34" charset="0"/>
                          <a:ea typeface="Calibri" pitchFamily="34" charset="-122"/>
                          <a:cs typeface="Calibri" pitchFamily="34" charset="-120"/>
                        </a:rPr>
                        <a:t>6</a:t>
                      </a:r>
                      <a:endParaRPr lang="en-US" sz="1000" dirty="0">
                        <a:latin typeface="Calibri" charset="0"/>
                        <a:ea typeface="Calibri" charset="0"/>
                        <a:cs typeface="Calibri" charset="0"/>
                      </a:endParaRPr>
                    </a:p>
                  </a:txBody>
                  <a:tcPr marL="91440" marR="91440" marT="45720" marB="45720" anchor="ctr">
                    <a:lnL w="6350" cap="flat" cmpd="sng" algn="ctr">
                      <a:solidFill>
                        <a:srgbClr val="2D3A5C"/>
                      </a:solidFill>
                      <a:prstDash val="solid"/>
                      <a:round/>
                      <a:headEnd type="none" w="med" len="med"/>
                      <a:tailEnd type="none" w="med" len="med"/>
                    </a:lnL>
                    <a:lnR w="6350" cap="flat" cmpd="sng" algn="ctr">
                      <a:solidFill>
                        <a:srgbClr val="2D3A5C"/>
                      </a:solidFill>
                      <a:prstDash val="solid"/>
                      <a:round/>
                      <a:headEnd type="none" w="med" len="med"/>
                      <a:tailEnd type="none" w="med" len="med"/>
                    </a:lnR>
                    <a:lnT w="6350" cap="flat" cmpd="sng" algn="ctr">
                      <a:solidFill>
                        <a:srgbClr val="2D3A5C"/>
                      </a:solidFill>
                      <a:prstDash val="solid"/>
                      <a:round/>
                      <a:headEnd type="none" w="med" len="med"/>
                      <a:tailEnd type="none" w="med" len="med"/>
                    </a:lnT>
                    <a:lnB w="6350" cap="flat" cmpd="sng" algn="ctr">
                      <a:solidFill>
                        <a:srgbClr val="2D3A5C"/>
                      </a:solidFill>
                      <a:prstDash val="solid"/>
                      <a:round/>
                      <a:headEnd type="none" w="med" len="med"/>
                      <a:tailEnd type="none" w="med" len="med"/>
                    </a:lnB>
                    <a:solidFill>
                      <a:srgbClr val="222F4E"/>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nchor="ctr">
                    <a:lnL w="6350" cap="flat" cmpd="sng" algn="ctr">
                      <a:solidFill>
                        <a:srgbClr val="2D3A5C"/>
                      </a:solidFill>
                      <a:prstDash val="solid"/>
                      <a:round/>
                      <a:headEnd type="none" w="med" len="med"/>
                      <a:tailEnd type="none" w="med" len="med"/>
                    </a:lnL>
                    <a:lnR w="6350" cap="flat" cmpd="sng" algn="ctr">
                      <a:solidFill>
                        <a:srgbClr val="2D3A5C"/>
                      </a:solidFill>
                      <a:prstDash val="solid"/>
                      <a:round/>
                      <a:headEnd type="none" w="med" len="med"/>
                      <a:tailEnd type="none" w="med" len="med"/>
                    </a:lnR>
                    <a:lnT w="6350" cap="flat" cmpd="sng" algn="ctr">
                      <a:solidFill>
                        <a:srgbClr val="2D3A5C"/>
                      </a:solidFill>
                      <a:prstDash val="solid"/>
                      <a:round/>
                      <a:headEnd type="none" w="med" len="med"/>
                      <a:tailEnd type="none" w="med" len="med"/>
                    </a:lnT>
                    <a:lnB w="6350" cap="flat" cmpd="sng" algn="ctr">
                      <a:solidFill>
                        <a:srgbClr val="2D3A5C"/>
                      </a:solidFill>
                      <a:prstDash val="solid"/>
                      <a:round/>
                      <a:headEnd type="none" w="med" len="med"/>
                      <a:tailEnd type="none" w="med" len="med"/>
                    </a:lnB>
                    <a:solidFill>
                      <a:srgbClr val="222F4E"/>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nchor="ctr">
                    <a:lnL w="6350" cap="flat" cmpd="sng" algn="ctr">
                      <a:solidFill>
                        <a:srgbClr val="2D3A5C"/>
                      </a:solidFill>
                      <a:prstDash val="solid"/>
                      <a:round/>
                      <a:headEnd type="none" w="med" len="med"/>
                      <a:tailEnd type="none" w="med" len="med"/>
                    </a:lnL>
                    <a:lnR w="6350" cap="flat" cmpd="sng" algn="ctr">
                      <a:solidFill>
                        <a:srgbClr val="2D3A5C"/>
                      </a:solidFill>
                      <a:prstDash val="solid"/>
                      <a:round/>
                      <a:headEnd type="none" w="med" len="med"/>
                      <a:tailEnd type="none" w="med" len="med"/>
                    </a:lnR>
                    <a:lnT w="6350" cap="flat" cmpd="sng" algn="ctr">
                      <a:solidFill>
                        <a:srgbClr val="2D3A5C"/>
                      </a:solidFill>
                      <a:prstDash val="solid"/>
                      <a:round/>
                      <a:headEnd type="none" w="med" len="med"/>
                      <a:tailEnd type="none" w="med" len="med"/>
                    </a:lnT>
                    <a:lnB w="6350" cap="flat" cmpd="sng" algn="ctr">
                      <a:solidFill>
                        <a:srgbClr val="2D3A5C"/>
                      </a:solidFill>
                      <a:prstDash val="solid"/>
                      <a:round/>
                      <a:headEnd type="none" w="med" len="med"/>
                      <a:tailEnd type="none" w="med" len="med"/>
                    </a:lnB>
                    <a:solidFill>
                      <a:srgbClr val="222F4E"/>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nchor="ctr">
                    <a:lnL w="6350" cap="flat" cmpd="sng" algn="ctr">
                      <a:solidFill>
                        <a:srgbClr val="2D3A5C"/>
                      </a:solidFill>
                      <a:prstDash val="solid"/>
                      <a:round/>
                      <a:headEnd type="none" w="med" len="med"/>
                      <a:tailEnd type="none" w="med" len="med"/>
                    </a:lnL>
                    <a:lnR w="6350" cap="flat" cmpd="sng" algn="ctr">
                      <a:solidFill>
                        <a:srgbClr val="2D3A5C"/>
                      </a:solidFill>
                      <a:prstDash val="solid"/>
                      <a:round/>
                      <a:headEnd type="none" w="med" len="med"/>
                      <a:tailEnd type="none" w="med" len="med"/>
                    </a:lnR>
                    <a:lnT w="6350" cap="flat" cmpd="sng" algn="ctr">
                      <a:solidFill>
                        <a:srgbClr val="2D3A5C"/>
                      </a:solidFill>
                      <a:prstDash val="solid"/>
                      <a:round/>
                      <a:headEnd type="none" w="med" len="med"/>
                      <a:tailEnd type="none" w="med" len="med"/>
                    </a:lnT>
                    <a:lnB w="6350" cap="flat" cmpd="sng" algn="ctr">
                      <a:solidFill>
                        <a:srgbClr val="2D3A5C"/>
                      </a:solidFill>
                      <a:prstDash val="solid"/>
                      <a:round/>
                      <a:headEnd type="none" w="med" len="med"/>
                      <a:tailEnd type="none" w="med" len="med"/>
                    </a:lnB>
                    <a:solidFill>
                      <a:srgbClr val="222F4E"/>
                    </a:solidFill>
                  </a:tcPr>
                </a:tc>
              </a:tr>
              <a:tr h="347472">
                <a:tc>
                  <a:txBody>
                    <a:bodyPr/>
                    <a:lstStyle/>
                    <a:p>
                      <a:pPr algn="ctr" indent="0" marL="0">
                        <a:buNone/>
                      </a:pPr>
                      <a:r>
                        <a:rPr lang="en-US" sz="1000" dirty="0">
                          <a:solidFill>
                            <a:srgbClr val="FFFFFF"/>
                          </a:solidFill>
                          <a:latin typeface="Calibri" pitchFamily="34" charset="0"/>
                          <a:ea typeface="Calibri" pitchFamily="34" charset="-122"/>
                          <a:cs typeface="Calibri" pitchFamily="34" charset="-120"/>
                        </a:rPr>
                        <a:t>7</a:t>
                      </a:r>
                      <a:endParaRPr lang="en-US" sz="1000" dirty="0">
                        <a:latin typeface="Calibri" charset="0"/>
                        <a:ea typeface="Calibri" charset="0"/>
                        <a:cs typeface="Calibri" charset="0"/>
                      </a:endParaRPr>
                    </a:p>
                  </a:txBody>
                  <a:tcPr marL="91440" marR="91440" marT="45720" marB="45720" anchor="ctr">
                    <a:lnL w="6350" cap="flat" cmpd="sng" algn="ctr">
                      <a:solidFill>
                        <a:srgbClr val="2D3A5C"/>
                      </a:solidFill>
                      <a:prstDash val="solid"/>
                      <a:round/>
                      <a:headEnd type="none" w="med" len="med"/>
                      <a:tailEnd type="none" w="med" len="med"/>
                    </a:lnL>
                    <a:lnR w="6350" cap="flat" cmpd="sng" algn="ctr">
                      <a:solidFill>
                        <a:srgbClr val="2D3A5C"/>
                      </a:solidFill>
                      <a:prstDash val="solid"/>
                      <a:round/>
                      <a:headEnd type="none" w="med" len="med"/>
                      <a:tailEnd type="none" w="med" len="med"/>
                    </a:lnR>
                    <a:lnT w="6350" cap="flat" cmpd="sng" algn="ctr">
                      <a:solidFill>
                        <a:srgbClr val="2D3A5C"/>
                      </a:solidFill>
                      <a:prstDash val="solid"/>
                      <a:round/>
                      <a:headEnd type="none" w="med" len="med"/>
                      <a:tailEnd type="none" w="med" len="med"/>
                    </a:lnT>
                    <a:lnB w="6350" cap="flat" cmpd="sng" algn="ctr">
                      <a:solidFill>
                        <a:srgbClr val="2D3A5C"/>
                      </a:solidFill>
                      <a:prstDash val="solid"/>
                      <a:round/>
                      <a:headEnd type="none" w="med" len="med"/>
                      <a:tailEnd type="none" w="med" len="med"/>
                    </a:lnB>
                    <a:solidFill>
                      <a:srgbClr val="222F4E"/>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nchor="ctr">
                    <a:lnL w="6350" cap="flat" cmpd="sng" algn="ctr">
                      <a:solidFill>
                        <a:srgbClr val="2D3A5C"/>
                      </a:solidFill>
                      <a:prstDash val="solid"/>
                      <a:round/>
                      <a:headEnd type="none" w="med" len="med"/>
                      <a:tailEnd type="none" w="med" len="med"/>
                    </a:lnL>
                    <a:lnR w="6350" cap="flat" cmpd="sng" algn="ctr">
                      <a:solidFill>
                        <a:srgbClr val="2D3A5C"/>
                      </a:solidFill>
                      <a:prstDash val="solid"/>
                      <a:round/>
                      <a:headEnd type="none" w="med" len="med"/>
                      <a:tailEnd type="none" w="med" len="med"/>
                    </a:lnR>
                    <a:lnT w="6350" cap="flat" cmpd="sng" algn="ctr">
                      <a:solidFill>
                        <a:srgbClr val="2D3A5C"/>
                      </a:solidFill>
                      <a:prstDash val="solid"/>
                      <a:round/>
                      <a:headEnd type="none" w="med" len="med"/>
                      <a:tailEnd type="none" w="med" len="med"/>
                    </a:lnT>
                    <a:lnB w="6350" cap="flat" cmpd="sng" algn="ctr">
                      <a:solidFill>
                        <a:srgbClr val="2D3A5C"/>
                      </a:solidFill>
                      <a:prstDash val="solid"/>
                      <a:round/>
                      <a:headEnd type="none" w="med" len="med"/>
                      <a:tailEnd type="none" w="med" len="med"/>
                    </a:lnB>
                    <a:solidFill>
                      <a:srgbClr val="222F4E"/>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nchor="ctr">
                    <a:lnL w="6350" cap="flat" cmpd="sng" algn="ctr">
                      <a:solidFill>
                        <a:srgbClr val="2D3A5C"/>
                      </a:solidFill>
                      <a:prstDash val="solid"/>
                      <a:round/>
                      <a:headEnd type="none" w="med" len="med"/>
                      <a:tailEnd type="none" w="med" len="med"/>
                    </a:lnL>
                    <a:lnR w="6350" cap="flat" cmpd="sng" algn="ctr">
                      <a:solidFill>
                        <a:srgbClr val="2D3A5C"/>
                      </a:solidFill>
                      <a:prstDash val="solid"/>
                      <a:round/>
                      <a:headEnd type="none" w="med" len="med"/>
                      <a:tailEnd type="none" w="med" len="med"/>
                    </a:lnR>
                    <a:lnT w="6350" cap="flat" cmpd="sng" algn="ctr">
                      <a:solidFill>
                        <a:srgbClr val="2D3A5C"/>
                      </a:solidFill>
                      <a:prstDash val="solid"/>
                      <a:round/>
                      <a:headEnd type="none" w="med" len="med"/>
                      <a:tailEnd type="none" w="med" len="med"/>
                    </a:lnT>
                    <a:lnB w="6350" cap="flat" cmpd="sng" algn="ctr">
                      <a:solidFill>
                        <a:srgbClr val="2D3A5C"/>
                      </a:solidFill>
                      <a:prstDash val="solid"/>
                      <a:round/>
                      <a:headEnd type="none" w="med" len="med"/>
                      <a:tailEnd type="none" w="med" len="med"/>
                    </a:lnB>
                    <a:solidFill>
                      <a:srgbClr val="222F4E"/>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nchor="ctr">
                    <a:lnL w="6350" cap="flat" cmpd="sng" algn="ctr">
                      <a:solidFill>
                        <a:srgbClr val="2D3A5C"/>
                      </a:solidFill>
                      <a:prstDash val="solid"/>
                      <a:round/>
                      <a:headEnd type="none" w="med" len="med"/>
                      <a:tailEnd type="none" w="med" len="med"/>
                    </a:lnL>
                    <a:lnR w="6350" cap="flat" cmpd="sng" algn="ctr">
                      <a:solidFill>
                        <a:srgbClr val="2D3A5C"/>
                      </a:solidFill>
                      <a:prstDash val="solid"/>
                      <a:round/>
                      <a:headEnd type="none" w="med" len="med"/>
                      <a:tailEnd type="none" w="med" len="med"/>
                    </a:lnR>
                    <a:lnT w="6350" cap="flat" cmpd="sng" algn="ctr">
                      <a:solidFill>
                        <a:srgbClr val="2D3A5C"/>
                      </a:solidFill>
                      <a:prstDash val="solid"/>
                      <a:round/>
                      <a:headEnd type="none" w="med" len="med"/>
                      <a:tailEnd type="none" w="med" len="med"/>
                    </a:lnT>
                    <a:lnB w="6350" cap="flat" cmpd="sng" algn="ctr">
                      <a:solidFill>
                        <a:srgbClr val="2D3A5C"/>
                      </a:solidFill>
                      <a:prstDash val="solid"/>
                      <a:round/>
                      <a:headEnd type="none" w="med" len="med"/>
                      <a:tailEnd type="none" w="med" len="med"/>
                    </a:lnB>
                    <a:solidFill>
                      <a:srgbClr val="222F4E"/>
                    </a:solidFill>
                  </a:tcPr>
                </a:tc>
              </a:tr>
              <a:tr h="347472">
                <a:tc>
                  <a:txBody>
                    <a:bodyPr/>
                    <a:lstStyle/>
                    <a:p>
                      <a:pPr algn="ctr" indent="0" marL="0">
                        <a:buNone/>
                      </a:pPr>
                      <a:r>
                        <a:rPr lang="en-US" sz="1000" dirty="0">
                          <a:solidFill>
                            <a:srgbClr val="FFFFFF"/>
                          </a:solidFill>
                          <a:latin typeface="Calibri" pitchFamily="34" charset="0"/>
                          <a:ea typeface="Calibri" pitchFamily="34" charset="-122"/>
                          <a:cs typeface="Calibri" pitchFamily="34" charset="-120"/>
                        </a:rPr>
                        <a:t>8</a:t>
                      </a:r>
                      <a:endParaRPr lang="en-US" sz="1000" dirty="0">
                        <a:latin typeface="Calibri" charset="0"/>
                        <a:ea typeface="Calibri" charset="0"/>
                        <a:cs typeface="Calibri" charset="0"/>
                      </a:endParaRPr>
                    </a:p>
                  </a:txBody>
                  <a:tcPr marL="91440" marR="91440" marT="45720" marB="45720" anchor="ctr">
                    <a:lnL w="6350" cap="flat" cmpd="sng" algn="ctr">
                      <a:solidFill>
                        <a:srgbClr val="2D3A5C"/>
                      </a:solidFill>
                      <a:prstDash val="solid"/>
                      <a:round/>
                      <a:headEnd type="none" w="med" len="med"/>
                      <a:tailEnd type="none" w="med" len="med"/>
                    </a:lnL>
                    <a:lnR w="6350" cap="flat" cmpd="sng" algn="ctr">
                      <a:solidFill>
                        <a:srgbClr val="2D3A5C"/>
                      </a:solidFill>
                      <a:prstDash val="solid"/>
                      <a:round/>
                      <a:headEnd type="none" w="med" len="med"/>
                      <a:tailEnd type="none" w="med" len="med"/>
                    </a:lnR>
                    <a:lnT w="6350" cap="flat" cmpd="sng" algn="ctr">
                      <a:solidFill>
                        <a:srgbClr val="2D3A5C"/>
                      </a:solidFill>
                      <a:prstDash val="solid"/>
                      <a:round/>
                      <a:headEnd type="none" w="med" len="med"/>
                      <a:tailEnd type="none" w="med" len="med"/>
                    </a:lnT>
                    <a:lnB w="6350" cap="flat" cmpd="sng" algn="ctr">
                      <a:solidFill>
                        <a:srgbClr val="2D3A5C"/>
                      </a:solidFill>
                      <a:prstDash val="solid"/>
                      <a:round/>
                      <a:headEnd type="none" w="med" len="med"/>
                      <a:tailEnd type="none" w="med" len="med"/>
                    </a:lnB>
                    <a:solidFill>
                      <a:srgbClr val="222F4E"/>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nchor="ctr">
                    <a:lnL w="6350" cap="flat" cmpd="sng" algn="ctr">
                      <a:solidFill>
                        <a:srgbClr val="2D3A5C"/>
                      </a:solidFill>
                      <a:prstDash val="solid"/>
                      <a:round/>
                      <a:headEnd type="none" w="med" len="med"/>
                      <a:tailEnd type="none" w="med" len="med"/>
                    </a:lnL>
                    <a:lnR w="6350" cap="flat" cmpd="sng" algn="ctr">
                      <a:solidFill>
                        <a:srgbClr val="2D3A5C"/>
                      </a:solidFill>
                      <a:prstDash val="solid"/>
                      <a:round/>
                      <a:headEnd type="none" w="med" len="med"/>
                      <a:tailEnd type="none" w="med" len="med"/>
                    </a:lnR>
                    <a:lnT w="6350" cap="flat" cmpd="sng" algn="ctr">
                      <a:solidFill>
                        <a:srgbClr val="2D3A5C"/>
                      </a:solidFill>
                      <a:prstDash val="solid"/>
                      <a:round/>
                      <a:headEnd type="none" w="med" len="med"/>
                      <a:tailEnd type="none" w="med" len="med"/>
                    </a:lnT>
                    <a:lnB w="6350" cap="flat" cmpd="sng" algn="ctr">
                      <a:solidFill>
                        <a:srgbClr val="2D3A5C"/>
                      </a:solidFill>
                      <a:prstDash val="solid"/>
                      <a:round/>
                      <a:headEnd type="none" w="med" len="med"/>
                      <a:tailEnd type="none" w="med" len="med"/>
                    </a:lnB>
                    <a:solidFill>
                      <a:srgbClr val="222F4E"/>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nchor="ctr">
                    <a:lnL w="6350" cap="flat" cmpd="sng" algn="ctr">
                      <a:solidFill>
                        <a:srgbClr val="2D3A5C"/>
                      </a:solidFill>
                      <a:prstDash val="solid"/>
                      <a:round/>
                      <a:headEnd type="none" w="med" len="med"/>
                      <a:tailEnd type="none" w="med" len="med"/>
                    </a:lnL>
                    <a:lnR w="6350" cap="flat" cmpd="sng" algn="ctr">
                      <a:solidFill>
                        <a:srgbClr val="2D3A5C"/>
                      </a:solidFill>
                      <a:prstDash val="solid"/>
                      <a:round/>
                      <a:headEnd type="none" w="med" len="med"/>
                      <a:tailEnd type="none" w="med" len="med"/>
                    </a:lnR>
                    <a:lnT w="6350" cap="flat" cmpd="sng" algn="ctr">
                      <a:solidFill>
                        <a:srgbClr val="2D3A5C"/>
                      </a:solidFill>
                      <a:prstDash val="solid"/>
                      <a:round/>
                      <a:headEnd type="none" w="med" len="med"/>
                      <a:tailEnd type="none" w="med" len="med"/>
                    </a:lnT>
                    <a:lnB w="6350" cap="flat" cmpd="sng" algn="ctr">
                      <a:solidFill>
                        <a:srgbClr val="2D3A5C"/>
                      </a:solidFill>
                      <a:prstDash val="solid"/>
                      <a:round/>
                      <a:headEnd type="none" w="med" len="med"/>
                      <a:tailEnd type="none" w="med" len="med"/>
                    </a:lnB>
                    <a:solidFill>
                      <a:srgbClr val="222F4E"/>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nchor="ctr">
                    <a:lnL w="6350" cap="flat" cmpd="sng" algn="ctr">
                      <a:solidFill>
                        <a:srgbClr val="2D3A5C"/>
                      </a:solidFill>
                      <a:prstDash val="solid"/>
                      <a:round/>
                      <a:headEnd type="none" w="med" len="med"/>
                      <a:tailEnd type="none" w="med" len="med"/>
                    </a:lnL>
                    <a:lnR w="6350" cap="flat" cmpd="sng" algn="ctr">
                      <a:solidFill>
                        <a:srgbClr val="2D3A5C"/>
                      </a:solidFill>
                      <a:prstDash val="solid"/>
                      <a:round/>
                      <a:headEnd type="none" w="med" len="med"/>
                      <a:tailEnd type="none" w="med" len="med"/>
                    </a:lnR>
                    <a:lnT w="6350" cap="flat" cmpd="sng" algn="ctr">
                      <a:solidFill>
                        <a:srgbClr val="2D3A5C"/>
                      </a:solidFill>
                      <a:prstDash val="solid"/>
                      <a:round/>
                      <a:headEnd type="none" w="med" len="med"/>
                      <a:tailEnd type="none" w="med" len="med"/>
                    </a:lnT>
                    <a:lnB w="6350" cap="flat" cmpd="sng" algn="ctr">
                      <a:solidFill>
                        <a:srgbClr val="2D3A5C"/>
                      </a:solidFill>
                      <a:prstDash val="solid"/>
                      <a:round/>
                      <a:headEnd type="none" w="med" len="med"/>
                      <a:tailEnd type="none" w="med" len="med"/>
                    </a:lnB>
                    <a:solidFill>
                      <a:srgbClr val="222F4E"/>
                    </a:solidFill>
                  </a:tcPr>
                </a:tc>
              </a:tr>
              <a:tr h="347472">
                <a:tc>
                  <a:txBody>
                    <a:bodyPr/>
                    <a:lstStyle/>
                    <a:p>
                      <a:pPr algn="ctr" indent="0" marL="0">
                        <a:buNone/>
                      </a:pPr>
                      <a:r>
                        <a:rPr lang="en-US" sz="1000" dirty="0">
                          <a:solidFill>
                            <a:srgbClr val="FFFFFF"/>
                          </a:solidFill>
                          <a:latin typeface="Calibri" pitchFamily="34" charset="0"/>
                          <a:ea typeface="Calibri" pitchFamily="34" charset="-122"/>
                          <a:cs typeface="Calibri" pitchFamily="34" charset="-120"/>
                        </a:rPr>
                        <a:t>9</a:t>
                      </a:r>
                      <a:endParaRPr lang="en-US" sz="1000" dirty="0">
                        <a:latin typeface="Calibri" charset="0"/>
                        <a:ea typeface="Calibri" charset="0"/>
                        <a:cs typeface="Calibri" charset="0"/>
                      </a:endParaRPr>
                    </a:p>
                  </a:txBody>
                  <a:tcPr marL="91440" marR="91440" marT="45720" marB="45720" anchor="ctr">
                    <a:lnL w="6350" cap="flat" cmpd="sng" algn="ctr">
                      <a:solidFill>
                        <a:srgbClr val="2D3A5C"/>
                      </a:solidFill>
                      <a:prstDash val="solid"/>
                      <a:round/>
                      <a:headEnd type="none" w="med" len="med"/>
                      <a:tailEnd type="none" w="med" len="med"/>
                    </a:lnL>
                    <a:lnR w="6350" cap="flat" cmpd="sng" algn="ctr">
                      <a:solidFill>
                        <a:srgbClr val="2D3A5C"/>
                      </a:solidFill>
                      <a:prstDash val="solid"/>
                      <a:round/>
                      <a:headEnd type="none" w="med" len="med"/>
                      <a:tailEnd type="none" w="med" len="med"/>
                    </a:lnR>
                    <a:lnT w="6350" cap="flat" cmpd="sng" algn="ctr">
                      <a:solidFill>
                        <a:srgbClr val="2D3A5C"/>
                      </a:solidFill>
                      <a:prstDash val="solid"/>
                      <a:round/>
                      <a:headEnd type="none" w="med" len="med"/>
                      <a:tailEnd type="none" w="med" len="med"/>
                    </a:lnT>
                    <a:lnB w="6350" cap="flat" cmpd="sng" algn="ctr">
                      <a:solidFill>
                        <a:srgbClr val="2D3A5C"/>
                      </a:solidFill>
                      <a:prstDash val="solid"/>
                      <a:round/>
                      <a:headEnd type="none" w="med" len="med"/>
                      <a:tailEnd type="none" w="med" len="med"/>
                    </a:lnB>
                    <a:solidFill>
                      <a:srgbClr val="222F4E"/>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nchor="ctr">
                    <a:lnL w="6350" cap="flat" cmpd="sng" algn="ctr">
                      <a:solidFill>
                        <a:srgbClr val="2D3A5C"/>
                      </a:solidFill>
                      <a:prstDash val="solid"/>
                      <a:round/>
                      <a:headEnd type="none" w="med" len="med"/>
                      <a:tailEnd type="none" w="med" len="med"/>
                    </a:lnL>
                    <a:lnR w="6350" cap="flat" cmpd="sng" algn="ctr">
                      <a:solidFill>
                        <a:srgbClr val="2D3A5C"/>
                      </a:solidFill>
                      <a:prstDash val="solid"/>
                      <a:round/>
                      <a:headEnd type="none" w="med" len="med"/>
                      <a:tailEnd type="none" w="med" len="med"/>
                    </a:lnR>
                    <a:lnT w="6350" cap="flat" cmpd="sng" algn="ctr">
                      <a:solidFill>
                        <a:srgbClr val="2D3A5C"/>
                      </a:solidFill>
                      <a:prstDash val="solid"/>
                      <a:round/>
                      <a:headEnd type="none" w="med" len="med"/>
                      <a:tailEnd type="none" w="med" len="med"/>
                    </a:lnT>
                    <a:lnB w="6350" cap="flat" cmpd="sng" algn="ctr">
                      <a:solidFill>
                        <a:srgbClr val="2D3A5C"/>
                      </a:solidFill>
                      <a:prstDash val="solid"/>
                      <a:round/>
                      <a:headEnd type="none" w="med" len="med"/>
                      <a:tailEnd type="none" w="med" len="med"/>
                    </a:lnB>
                    <a:solidFill>
                      <a:srgbClr val="222F4E"/>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nchor="ctr">
                    <a:lnL w="6350" cap="flat" cmpd="sng" algn="ctr">
                      <a:solidFill>
                        <a:srgbClr val="2D3A5C"/>
                      </a:solidFill>
                      <a:prstDash val="solid"/>
                      <a:round/>
                      <a:headEnd type="none" w="med" len="med"/>
                      <a:tailEnd type="none" w="med" len="med"/>
                    </a:lnL>
                    <a:lnR w="6350" cap="flat" cmpd="sng" algn="ctr">
                      <a:solidFill>
                        <a:srgbClr val="2D3A5C"/>
                      </a:solidFill>
                      <a:prstDash val="solid"/>
                      <a:round/>
                      <a:headEnd type="none" w="med" len="med"/>
                      <a:tailEnd type="none" w="med" len="med"/>
                    </a:lnR>
                    <a:lnT w="6350" cap="flat" cmpd="sng" algn="ctr">
                      <a:solidFill>
                        <a:srgbClr val="2D3A5C"/>
                      </a:solidFill>
                      <a:prstDash val="solid"/>
                      <a:round/>
                      <a:headEnd type="none" w="med" len="med"/>
                      <a:tailEnd type="none" w="med" len="med"/>
                    </a:lnT>
                    <a:lnB w="6350" cap="flat" cmpd="sng" algn="ctr">
                      <a:solidFill>
                        <a:srgbClr val="2D3A5C"/>
                      </a:solidFill>
                      <a:prstDash val="solid"/>
                      <a:round/>
                      <a:headEnd type="none" w="med" len="med"/>
                      <a:tailEnd type="none" w="med" len="med"/>
                    </a:lnB>
                    <a:solidFill>
                      <a:srgbClr val="222F4E"/>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nchor="ctr">
                    <a:lnL w="6350" cap="flat" cmpd="sng" algn="ctr">
                      <a:solidFill>
                        <a:srgbClr val="2D3A5C"/>
                      </a:solidFill>
                      <a:prstDash val="solid"/>
                      <a:round/>
                      <a:headEnd type="none" w="med" len="med"/>
                      <a:tailEnd type="none" w="med" len="med"/>
                    </a:lnL>
                    <a:lnR w="6350" cap="flat" cmpd="sng" algn="ctr">
                      <a:solidFill>
                        <a:srgbClr val="2D3A5C"/>
                      </a:solidFill>
                      <a:prstDash val="solid"/>
                      <a:round/>
                      <a:headEnd type="none" w="med" len="med"/>
                      <a:tailEnd type="none" w="med" len="med"/>
                    </a:lnR>
                    <a:lnT w="6350" cap="flat" cmpd="sng" algn="ctr">
                      <a:solidFill>
                        <a:srgbClr val="2D3A5C"/>
                      </a:solidFill>
                      <a:prstDash val="solid"/>
                      <a:round/>
                      <a:headEnd type="none" w="med" len="med"/>
                      <a:tailEnd type="none" w="med" len="med"/>
                    </a:lnT>
                    <a:lnB w="6350" cap="flat" cmpd="sng" algn="ctr">
                      <a:solidFill>
                        <a:srgbClr val="2D3A5C"/>
                      </a:solidFill>
                      <a:prstDash val="solid"/>
                      <a:round/>
                      <a:headEnd type="none" w="med" len="med"/>
                      <a:tailEnd type="none" w="med" len="med"/>
                    </a:lnB>
                    <a:solidFill>
                      <a:srgbClr val="222F4E"/>
                    </a:solidFill>
                  </a:tcPr>
                </a:tc>
              </a:tr>
              <a:tr h="347472">
                <a:tc>
                  <a:txBody>
                    <a:bodyPr/>
                    <a:lstStyle/>
                    <a:p>
                      <a:pPr algn="ctr" indent="0" marL="0">
                        <a:buNone/>
                      </a:pPr>
                      <a:r>
                        <a:rPr lang="en-US" sz="1000" dirty="0">
                          <a:solidFill>
                            <a:srgbClr val="FFFFFF"/>
                          </a:solidFill>
                          <a:latin typeface="Calibri" pitchFamily="34" charset="0"/>
                          <a:ea typeface="Calibri" pitchFamily="34" charset="-122"/>
                          <a:cs typeface="Calibri" pitchFamily="34" charset="-120"/>
                        </a:rPr>
                        <a:t>10</a:t>
                      </a:r>
                      <a:endParaRPr lang="en-US" sz="1000" dirty="0">
                        <a:latin typeface="Calibri" charset="0"/>
                        <a:ea typeface="Calibri" charset="0"/>
                        <a:cs typeface="Calibri" charset="0"/>
                      </a:endParaRPr>
                    </a:p>
                  </a:txBody>
                  <a:tcPr marL="91440" marR="91440" marT="45720" marB="45720" anchor="ctr">
                    <a:lnL w="6350" cap="flat" cmpd="sng" algn="ctr">
                      <a:solidFill>
                        <a:srgbClr val="2D3A5C"/>
                      </a:solidFill>
                      <a:prstDash val="solid"/>
                      <a:round/>
                      <a:headEnd type="none" w="med" len="med"/>
                      <a:tailEnd type="none" w="med" len="med"/>
                    </a:lnL>
                    <a:lnR w="6350" cap="flat" cmpd="sng" algn="ctr">
                      <a:solidFill>
                        <a:srgbClr val="2D3A5C"/>
                      </a:solidFill>
                      <a:prstDash val="solid"/>
                      <a:round/>
                      <a:headEnd type="none" w="med" len="med"/>
                      <a:tailEnd type="none" w="med" len="med"/>
                    </a:lnR>
                    <a:lnT w="6350" cap="flat" cmpd="sng" algn="ctr">
                      <a:solidFill>
                        <a:srgbClr val="2D3A5C"/>
                      </a:solidFill>
                      <a:prstDash val="solid"/>
                      <a:round/>
                      <a:headEnd type="none" w="med" len="med"/>
                      <a:tailEnd type="none" w="med" len="med"/>
                    </a:lnT>
                    <a:lnB w="6350" cap="flat" cmpd="sng" algn="ctr">
                      <a:solidFill>
                        <a:srgbClr val="2D3A5C"/>
                      </a:solidFill>
                      <a:prstDash val="solid"/>
                      <a:round/>
                      <a:headEnd type="none" w="med" len="med"/>
                      <a:tailEnd type="none" w="med" len="med"/>
                    </a:lnB>
                    <a:solidFill>
                      <a:srgbClr val="222F4E"/>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nchor="ctr">
                    <a:lnL w="6350" cap="flat" cmpd="sng" algn="ctr">
                      <a:solidFill>
                        <a:srgbClr val="2D3A5C"/>
                      </a:solidFill>
                      <a:prstDash val="solid"/>
                      <a:round/>
                      <a:headEnd type="none" w="med" len="med"/>
                      <a:tailEnd type="none" w="med" len="med"/>
                    </a:lnL>
                    <a:lnR w="6350" cap="flat" cmpd="sng" algn="ctr">
                      <a:solidFill>
                        <a:srgbClr val="2D3A5C"/>
                      </a:solidFill>
                      <a:prstDash val="solid"/>
                      <a:round/>
                      <a:headEnd type="none" w="med" len="med"/>
                      <a:tailEnd type="none" w="med" len="med"/>
                    </a:lnR>
                    <a:lnT w="6350" cap="flat" cmpd="sng" algn="ctr">
                      <a:solidFill>
                        <a:srgbClr val="2D3A5C"/>
                      </a:solidFill>
                      <a:prstDash val="solid"/>
                      <a:round/>
                      <a:headEnd type="none" w="med" len="med"/>
                      <a:tailEnd type="none" w="med" len="med"/>
                    </a:lnT>
                    <a:lnB w="6350" cap="flat" cmpd="sng" algn="ctr">
                      <a:solidFill>
                        <a:srgbClr val="2D3A5C"/>
                      </a:solidFill>
                      <a:prstDash val="solid"/>
                      <a:round/>
                      <a:headEnd type="none" w="med" len="med"/>
                      <a:tailEnd type="none" w="med" len="med"/>
                    </a:lnB>
                    <a:solidFill>
                      <a:srgbClr val="222F4E"/>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nchor="ctr">
                    <a:lnL w="6350" cap="flat" cmpd="sng" algn="ctr">
                      <a:solidFill>
                        <a:srgbClr val="2D3A5C"/>
                      </a:solidFill>
                      <a:prstDash val="solid"/>
                      <a:round/>
                      <a:headEnd type="none" w="med" len="med"/>
                      <a:tailEnd type="none" w="med" len="med"/>
                    </a:lnL>
                    <a:lnR w="6350" cap="flat" cmpd="sng" algn="ctr">
                      <a:solidFill>
                        <a:srgbClr val="2D3A5C"/>
                      </a:solidFill>
                      <a:prstDash val="solid"/>
                      <a:round/>
                      <a:headEnd type="none" w="med" len="med"/>
                      <a:tailEnd type="none" w="med" len="med"/>
                    </a:lnR>
                    <a:lnT w="6350" cap="flat" cmpd="sng" algn="ctr">
                      <a:solidFill>
                        <a:srgbClr val="2D3A5C"/>
                      </a:solidFill>
                      <a:prstDash val="solid"/>
                      <a:round/>
                      <a:headEnd type="none" w="med" len="med"/>
                      <a:tailEnd type="none" w="med" len="med"/>
                    </a:lnT>
                    <a:lnB w="6350" cap="flat" cmpd="sng" algn="ctr">
                      <a:solidFill>
                        <a:srgbClr val="2D3A5C"/>
                      </a:solidFill>
                      <a:prstDash val="solid"/>
                      <a:round/>
                      <a:headEnd type="none" w="med" len="med"/>
                      <a:tailEnd type="none" w="med" len="med"/>
                    </a:lnB>
                    <a:solidFill>
                      <a:srgbClr val="222F4E"/>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nchor="ctr">
                    <a:lnL w="6350" cap="flat" cmpd="sng" algn="ctr">
                      <a:solidFill>
                        <a:srgbClr val="2D3A5C"/>
                      </a:solidFill>
                      <a:prstDash val="solid"/>
                      <a:round/>
                      <a:headEnd type="none" w="med" len="med"/>
                      <a:tailEnd type="none" w="med" len="med"/>
                    </a:lnL>
                    <a:lnR w="6350" cap="flat" cmpd="sng" algn="ctr">
                      <a:solidFill>
                        <a:srgbClr val="2D3A5C"/>
                      </a:solidFill>
                      <a:prstDash val="solid"/>
                      <a:round/>
                      <a:headEnd type="none" w="med" len="med"/>
                      <a:tailEnd type="none" w="med" len="med"/>
                    </a:lnR>
                    <a:lnT w="6350" cap="flat" cmpd="sng" algn="ctr">
                      <a:solidFill>
                        <a:srgbClr val="2D3A5C"/>
                      </a:solidFill>
                      <a:prstDash val="solid"/>
                      <a:round/>
                      <a:headEnd type="none" w="med" len="med"/>
                      <a:tailEnd type="none" w="med" len="med"/>
                    </a:lnT>
                    <a:lnB w="6350" cap="flat" cmpd="sng" algn="ctr">
                      <a:solidFill>
                        <a:srgbClr val="2D3A5C"/>
                      </a:solidFill>
                      <a:prstDash val="solid"/>
                      <a:round/>
                      <a:headEnd type="none" w="med" len="med"/>
                      <a:tailEnd type="none" w="med" len="med"/>
                    </a:lnB>
                    <a:solidFill>
                      <a:srgbClr val="222F4E"/>
                    </a:solidFill>
                  </a:tcPr>
                </a:tc>
              </a:tr>
            </a:tbl>
          </a:graphicData>
        </a:graphic>
      </p:graphicFrame>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7</Slides>
  <Notes>7</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vt:i4>
      </vt:variant>
    </vt:vector>
  </HeadingPairs>
  <TitlesOfParts>
    <vt:vector size="10" baseType="lpstr">
      <vt:lpstr>Arial</vt:lpstr>
      <vt:lpstr>Calibri</vt:lpstr>
      <vt:lpstr>Office Theme</vt:lpstr>
      <vt:lpstr>Slide 1</vt:lpstr>
      <vt:lpstr>Slide 2</vt:lpstr>
      <vt:lpstr>Slide 3</vt:lpstr>
      <vt:lpstr>Slide 4</vt:lpstr>
      <vt:lpstr>Slide 5</vt:lpstr>
      <vt:lpstr>Slide 6</vt:lpstr>
      <vt:lpstr>Slide 7</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PptxGenJS</cp:lastModifiedBy>
  <cp:revision>1</cp:revision>
  <dcterms:created xsi:type="dcterms:W3CDTF">2026-03-16T00:56:55Z</dcterms:created>
  <dcterms:modified xsi:type="dcterms:W3CDTF">2026-03-16T00:56:55Z</dcterms:modified>
</cp:coreProperties>
</file>