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spc="3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42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ACTION PLAN REVIEW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Evacuation, Alarms, Assembly Points &amp; Emergency Contacts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00400" y="3291840"/>
            <a:ext cx="27432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57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1910.38 | 29 CFR 1926.35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43891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40% of Businesses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914400" y="15087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Have an emergency preparedness plan — leaving the majority unprepared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Minutes Matter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914400" y="269748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 evacuation depends on knowing routes and assembly points before an emergency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33832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Worker's Responsibility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914400" y="388620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person on site must know the EAP — emergencies don't wait for management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6B7A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FEMA | OSHA Emergency Preparedness Guidance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PURPOSE &amp; KEY EAP ELEMENTS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Emergency Action Plan (EAP) establishes procedures for responding to workplace emergencies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requires a written EAP that is communicated to all employees (29 CFR 1910.38 / 29 CFR 1926.35)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your PRIMARY evacuation route and at least one ALTERNATE route from every work area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your designated assembly point — go there immediately after evacuating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Headcount procedures: supervisors must account for every person at the assembly point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re-enter the building or work area until the all-clear is given by an authorized person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the EAP at every new site, whenever the plan changes, and at least annually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1910.38 | 29 CFR 1926.35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ALARMS, EQUIPMENT &amp; KEY LOCATIONS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what the alarm signals sound like and what each one means (fire, evacuation, shelter-in-place, all-clear)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 extinguisher locations: know the nearest extinguisher to your work area and how to use PASS (Pull-Aim-Squeeze-Sweep)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aid kits: know the location of the nearest kit and who the designated first aid responders are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AED locations: know where Automated External Defibrillators are positioned on site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Severe weather shelter areas: identify interior rooms or reinforced areas for tornado/storm shelter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contact numbers: post emergency numbers for 911, site safety officer, and project manager visibly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the location of utility shut-offs (gas, electric, water) in case of emergency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OSHA Emergency Preparedness Guidance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EVACUATE VS. SHELTER IN PLACE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97280"/>
            <a:ext cx="804672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EVACUATE for: fire, explosion, gas leak, bomb threat, structural collapse, or any order to evacuate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SHELTER IN PLACE for: severe weather (tornado, lightning), external chemical release, active threat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evacuating: walk — do not run; use designated routes; assist anyone needing help; do NOT use elevators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sheltering: move to interior rooms away from windows; close doors; wait for further instructions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Reporting emergencies: call 911, then notify your supervisor and site safety officer immediately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discover a fire: activate the nearest alarm, evacuate, call 911 — only fight a small fire if trained and safe</a:t>
            </a:r>
            <a:endParaRPr lang="en-US" sz="1400" dirty="0"/>
          </a:p>
          <a:p>
            <a:pPr marL="342900" indent="-342900">
              <a:lnSpc>
                <a:spcPts val="2000"/>
              </a:lnSpc>
              <a:spcAft>
                <a:spcPts val="8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Practice makes prepared: participate in every drill and ask questions if anything is unclear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29 CFR 1910.38 | FEMA Emergency Preparedness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— TEST YOUR KNOWLEDGE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What are the two main response options in an emergency, and when is each used?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Evacuate (fire, gas leak, explosion) or Shelter in Place (severe weather, external chemical release).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37744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What does the acronym PASS mean for fire extinguisher use?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78892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Pull the pin, Aim at the base of the fire, Squeeze the handle, Sweep side to side.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703320"/>
            <a:ext cx="8046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After evacuating, what must you do at the assembly point?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4114800"/>
            <a:ext cx="7772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3D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Report to your supervisor for headcount — never re-enter until the all-clear is given.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SIGN-OFF SHEET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64008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Action Plan Review</a:t>
            </a:r>
            <a:endParaRPr lang="en-US" sz="13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051560"/>
          <a:ext cx="841248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377440"/>
                <a:gridCol w="2377440"/>
                <a:gridCol w="18288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9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F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4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2026-03-16T01:08:47Z</dcterms:created>
  <dcterms:modified xsi:type="dcterms:W3CDTF">2026-03-16T01:08:47Z</dcterms:modified>
</cp:coreProperties>
</file>