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 &amp; LEAD AWARENESS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Identification, Health Risks &amp; Protective Measures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0400" y="3291840"/>
            <a:ext cx="27432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57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1926.1101 (Asbestos) | 29 CFR 1926.62 (Lead)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43891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~3,000 Cases/Year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Mesothelioma diagnoses in the U.S. — nearly all from asbestos exposure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~500,000 Children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269748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blood lead levels above the CDC reference value in the U.S.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3832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Pre-1980 Buildings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914400" y="388620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Highest risk for asbestos-containing materials and lead-based paint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A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CDC/ATSDR, EPA Lead Information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ARE THESE MATERIALS FOUND?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Asbestos: floor tiles, ceiling tiles, pipe insulation, pipe wrap, roofing materials, joint compound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Asbestos: boiler insulation, duct wrap, spray-applied fireproofing, transite panels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Lead: paint in pre-1978 buildings (most common source), solder in plumbing joints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Lead: glazed ceramics, imported consumer products, some industrial coatings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suspect ACM (asbestos-containing material) or LBP (lead-based paint) — STOP WORK immediately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disturb, cut, sand, or demolish suspected materials — report to your supervisor at once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and survey by qualified professionals is required before any demolition or renovation work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1926.1101 | 29 CFR 1926.62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EFFECTS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 exposure causes mesothelioma, lung cancer, and asbestosis — often with 10-40 year latency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 is no safe level of asbestos exposure — even brief disturbances can release deadly fibers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 fibers are microscopic and cannot be seen, smelled, or tasted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poisoning affects the nervous system, kidneys, reproductive system, and brain development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Acute lead exposure: abdominal pain, fatigue, headaches, muscle/joint pain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Chronic lead exposure: memory loss, mood disorders, reduced cognitive function, organ damage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can carry lead dust home on clothing — endangering family members (take-home exposure)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CDC/ATSDR | OSHA Health Effects Guidance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CONTROLS &amp; PPE REQUIREMENTS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use power tools, dry sweeping, or compressed air on suspected ACM or LBP — creates airborne hazards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Wet methods: keep materials damp to minimize fiber/dust release during any authorized disturbance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HEPA vacuums required for cleanup — standard shop vacuums spread fine particles into the air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PPE for asbestos: minimum half-face respirator with P100 filters, disposable coveralls, gloves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PPE for lead: respirator appropriate to exposure level, coveralls, gloves, shoe covers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Decontamination: use designated wash stations; do not eat, drink, or smoke in work areas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trained and licensed abatement workers may perform removal of ACM or LBP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1926.1101 | 29 CFR 1926.62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— TEST YOUR KNOWLEDGE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should you do if you suspect you've found asbestos-containing material?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Stop work immediately, do not disturb the material, and report it to your supervisor.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37744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Why are HEPA vacuums required instead of regular shop vacuums?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Standard vacuums cannot capture fine asbestos fibers or lead dust and spread them into the air.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0332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Name two common locations where lead-based paint is found on construction sites.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411480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Pre-1978 building surfaces (walls, trim, doors) and plumbing solder joints.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SIGN-OFF SHEET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400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Asbestos &amp; Lead Awareness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051560"/>
          <a:ext cx="841248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377440"/>
                <a:gridCol w="2377440"/>
                <a:gridCol w="18288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2026-03-16T01:08:47Z</dcterms:created>
  <dcterms:modified xsi:type="dcterms:W3CDTF">2026-03-16T01:08:47Z</dcterms:modified>
</cp:coreProperties>
</file>