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731520"/>
            <a:ext cx="13716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Overhead Power Line Awareness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1926.1408 | 29 CFR 1926.416(a)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3931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29768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9436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49808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~60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die annually from power line contact — electrocution is one of OSHA’s Fatal Four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ft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52044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Minimum clearance distance from overhead power lines under 50kV for all equipment and workers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53%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power line fatalities involve cranes, boom trucks, and aerial lifts making contact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Clearance Distances &amp; Hazard Recognition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MINIMUM CLEARANCE BY VOLTAGE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 to 50kV: minimum 10 feet clearance for equipment, loads, and personnel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50kV to 200kV: minimum 15 feet clearance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200kV to 350kV: minimum 20 feet clearance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350kV to 500kV: minimum 25 feet clearance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 500kV: 25 ft + 5 ft for each additional 100kV — or as determined by utility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 RECOGNITION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LOOK UP before you set up — survey every work area for overhead lines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lines may sag in hot weather, increasing contact risk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Assume all lines are energized unless the utility confirms de-energization in writing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Electricity can arc — you do NOT have to touch the line for electrocution to occur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Metal ladders, scaffolding, long pipes, and rebar can all conduct electricity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Equipment Operations &amp; Spotter Requirements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NEAR POWER LINES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Designate a qualified spotter when operating cranes, boom trucks, or aerial lifts near lines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Spotter must have a clear view of the clearance zone and be in constant communication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range-limiting devices or proximity alarms when available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 warning signs at site entry points identifying overhead hazards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a pre-work plan with clearance distances mapped for each overhead line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DE-ENERGIZATION &amp; ALTERNATIVES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option: request utility to de-energize and ground the line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de-energization not possible: insulating barriers or line covers installed by the utility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non-conductive tools and equipment when working near energized lines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Barricade the area and establish restricted zones around overhead lines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minimum distances even for stored materials and equipment staging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Equipment Contacts a Power Line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60120"/>
          <a:ext cx="82296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Step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Critical Details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Stay in the cab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cab and tires provide insulation — you are safest INSIDE the equipment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Warn others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Shout to everyone: stay back at least 35 ft from equipment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Call 911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Request power company and emergency services immediately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 NOT exit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 not step out or touch the ground while touching the equipment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If fire forces exit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Jump clear — both feet together, not stepping out. Do NOT touch equipment and ground simultaneously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Hop away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Keep feet together and hop/shuffle at least 35 ft away to avoid step potential (ground voltage gradient)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14300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1430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34440" y="109728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the minimum clearance distance from overhead power lines under 50kV?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34440" y="155448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10 feet for all equipment, loads, and personnel. This distance increases with higher voltage levels.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46888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4688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34440" y="242316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your equipment contacts a power line, what should you do first?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234440" y="288036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Stay inside the cab. The equipment and tires provide insulation. Call 911, warn others to stay back at least 35 feet, and wait for the utility to de-energize the line.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65760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34440" y="374904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must exit equipment that has contacted a power line (e.g., due to fire), how do you exit safely?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20624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Jump clear with both feet together — never step out. Then hop or shuffle with feet together at least 35 feet away to avoid step potential electrocution from the ground voltage gradient.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Overhead Power Line Awareness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144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560320"/>
                <a:gridCol w="1828800"/>
                <a:gridCol w="109728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7A8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above, I confirm that I attended this toolbox talk and understand the material presented.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2026-03-16T00:55:41Z</dcterms:created>
  <dcterms:modified xsi:type="dcterms:W3CDTF">2026-03-16T00:55:41Z</dcterms:modified>
</cp:coreProperties>
</file>