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731520"/>
            <a:ext cx="13716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Bloodborne Pathogens Awareness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457200" y="283464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1910.1030 — Bloodborne Pathogens Standard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39319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57200" y="4297680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943600" y="438912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2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49808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5.6M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64008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in healthcare and other industries are at risk of occupational exposure to bloodborne pathogens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3756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352044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Primary BBPs: HIV, Hepatitis B (HBV), and Hepatitis C (HCV) — all potentially fatal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21792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95%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640080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Hepatitis B vaccine effectiveness rate — vaccination is the best protection for at-risk workers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Understanding Bloodborne Pathogens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BBPs?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Bloodborne pathogens are infectious microorganisms in human blood that cause disease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HIV: attacks immune system — no vaccine available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Hepatitis B (HBV): attacks the liver — vaccine available and highly effective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Hepatitis C (HCV): chronic liver disease — no vaccine, but treatable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BBPs can survive outside the body in dried blood for up to a week (HBV)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TRANSMISSION OCCURS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Through broken skin (cuts, abrasions, dermatitis, acne)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Mucous membranes (eyes, nose, mouth) contact with infected blood/fluids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Needlestick or sharp object injuries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 construction sites: contact with blood at first aid scenes, contaminated sharps, human waste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spread by casual contact, coughing, sneezing, or sharing food/water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Precautions &amp; Protection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PRECAUTIONS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Treat ALL blood and body fluids as if they are infectious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Wear nitrile or latex gloves when providing first aid or handling potentially contaminated materials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eye protection and face shields if splashing is possible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CPR barrier devices — never perform mouth-to-mouth without a barrier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Wash hands immediately after removing gloves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TO DO ON A JOBSITE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encounter blood/body fluids: do NOT touch without PPE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Alert your supervisor immediately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 contaminated surfaces with 10% bleach solution or approved disinfectant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Place contaminated materials in labeled biohazard bags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Hep B vaccination: offered at no cost to at-risk employees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any exposure incident immediately for post-exposure evaluation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Exposure Incident Response Steps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60120"/>
          <a:ext cx="822960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38404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Step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Details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Immediate care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Wash wound with soap and water; flush eyes/mucous membranes with clean water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Report exposure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Notify supervisor immediately — document how it occurred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Medical evaluation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Seek confidential medical evaluation and follow-up within 24 hours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Source identification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If possible, identify the source individual (with consent)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Documentation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Complete exposure incident report with date, time, circumstances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Follow-up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Blood testing at baseline, 6 weeks, 3 months, and 6 months post-exposure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640080" y="114300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640080" y="114300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234440" y="109728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Name the three primary bloodborne pathogens of concern in the workplace.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234440" y="155448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HIV (Human Immunodeficiency Virus), HBV (Hepatitis B Virus), and HCV (Hepatitis C Virus).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457200" y="233172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40080" y="246888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24688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234440" y="242316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does 'universal precautions' mean?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234440" y="288036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Treat all human blood and body fluids as if they are known to be infectious — always use appropriate PPE regardless of the perceived risk.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457200" y="365760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0080" y="379476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6" name="Text 14"/>
          <p:cNvSpPr/>
          <p:nvPr/>
        </p:nvSpPr>
        <p:spPr>
          <a:xfrm>
            <a:off x="640080" y="37947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34440" y="374904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the first thing you should do after an exposure incident?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234440" y="420624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Immediately wash the wound with soap and running water (or flush eyes with clean water), then report the exposure to your supervisor for documentation and medical follow-up.</a:t>
            </a:r>
            <a:endParaRPr lang="en-US" sz="11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457200" y="54864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Bloodborne Pathogens Awareness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144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286000"/>
                <a:gridCol w="2560320"/>
                <a:gridCol w="1828800"/>
                <a:gridCol w="109728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5488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7A8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above, I confirm that I attended this toolbox talk and understand the material presented.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2026-03-16T00:55:41Z</dcterms:created>
  <dcterms:modified xsi:type="dcterms:W3CDTF">2026-03-16T00:55:41Z</dcterms:modified>
</cp:coreProperties>
</file>