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spc="3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42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NIGHT WORK &amp; LOW-VISIBILITY SAFETY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Illumination, High-Visibility Clothing &amp; Fatigue Management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00400" y="3291840"/>
            <a:ext cx="27432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57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1926.56 (Illumination) | ANSI/ISEA 107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43891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2x Higher Fatality Rate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914400" y="15087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Night-shift construction workers face roughly double the fatal injury risk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 2 Minimum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269748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High-visibility garments required for all construction workers near traffic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33832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Foot-Candles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914400" y="388620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Minimum illumination required for general construction areas per OSHA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A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OSHA, ANSI/ISEA 107, BLS Fatality Data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LIGHTING REQUIREMENTS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29 CFR 1926.56 sets minimum foot-candle requirements by work area: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General construction areas and concrete placement: 5 foot-candles minimum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General construction plants and shops: 10 foot-candles minimum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Indoor warehouses, corridors, hallways, and exit ways: 5 foot-candles minimum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aid stations, offices, and shops: 30 foot-candles minimum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Position temporary lighting to eliminate dark spots, shadows, and glare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Secure all temporary lighting fixtures to prevent them from falling or being knocked over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1926.56 — OSHA Illumination Standards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HIGH-VISIBILITY CLOTHING &amp; EQUIPMENT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ANSI/ISEA 107 Class 2 garments minimum for all workers in low-visibility conditions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 3 garments required for flaggers working at night (full body visibility)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Hi-vis garments must include retroreflective striping — not just fluorescent color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garments when retroreflective material is faded, torn, or dirty enough to reduce visibility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 all mobile equipment with retroreflective markings and functional lighting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cones, delineators, and barricades with reflective sheeting to mark hazard zones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backup alarms and strobe lights are operational on all equipment used at night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ANSI/ISEA 107 | MUTCD Standards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FATIGUE, COMMUNICATION &amp; AWARENESS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Night shift workers have elevated fatigue risk — schedule regular breaks and rotate tasks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Recognize fatigue warning signs: difficulty concentrating, slow reactions, irritability, microsleeps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Communication is harder at night — use radios, hand signals with illuminated wands, and spotters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Brief crews on changed site conditions before each night shift begins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Wildlife awareness: nocturnal animals (snakes, rodents, insects) are more active — watch your step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clear access to emergency routes and ensure they are well-lit at all times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any lighting failures, dark areas, or visibility concerns immediately to your supervisor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 Night Work Guidance | NIOSH Fatigue Management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— TEST YOUR KNOWLEDGE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What is the minimum foot-candle requirement for general construction areas?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5 foot-candles, as required by OSHA 29 CFR 1926.56.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37744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class of high-visibility garment must flaggers wear during night work?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78892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Class 3 garments, which provide full-body visibility with retroreflective striping.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70332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Name two strategies for managing fatigue during night shifts.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411480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Schedule regular breaks and rotate tasks to keep workers alert and reduce error risk.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SIGN-OFF SHEET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4008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Night Work &amp; Low-Visibility Safety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051560"/>
          <a:ext cx="841248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377440"/>
                <a:gridCol w="2377440"/>
                <a:gridCol w="18288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2026-03-16T01:08:47Z</dcterms:created>
  <dcterms:modified xsi:type="dcterms:W3CDTF">2026-03-16T01:08:47Z</dcterms:modified>
</cp:coreProperties>
</file>