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spc="3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457200" y="137160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42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PORTABLE GENERATOR SAFETY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914400" y="265176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Carbon Monoxide, Electrical Hazards &amp; Safe Operation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200400" y="3291840"/>
            <a:ext cx="27432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3657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9B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1926.405 | OSHA/NIOSH Generator Safety Guidance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457200" y="438912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STATISTICS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~70 Deaths/Year</a:t>
            </a:r>
            <a:endParaRPr lang="en-US" sz="3200" dirty="0"/>
          </a:p>
        </p:txBody>
      </p:sp>
      <p:sp>
        <p:nvSpPr>
          <p:cNvPr id="4" name="Text 2"/>
          <p:cNvSpPr/>
          <p:nvPr/>
        </p:nvSpPr>
        <p:spPr>
          <a:xfrm>
            <a:off x="914400" y="150876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carbon monoxide poisoning linked to portable generators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" y="219456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900+ ER Visits/Year</a:t>
            </a:r>
            <a:endParaRPr lang="en-US" sz="3200" dirty="0"/>
          </a:p>
        </p:txBody>
      </p:sp>
      <p:sp>
        <p:nvSpPr>
          <p:cNvPr id="6" name="Text 4"/>
          <p:cNvSpPr/>
          <p:nvPr/>
        </p:nvSpPr>
        <p:spPr>
          <a:xfrm>
            <a:off x="914400" y="269748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 poisoning incidents involving portable generators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731520" y="338328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#1 Generator Hazard</a:t>
            </a:r>
            <a:endParaRPr lang="en-US" sz="3200" dirty="0"/>
          </a:p>
        </p:txBody>
      </p:sp>
      <p:sp>
        <p:nvSpPr>
          <p:cNvPr id="8" name="Text 6"/>
          <p:cNvSpPr/>
          <p:nvPr/>
        </p:nvSpPr>
        <p:spPr>
          <a:xfrm>
            <a:off x="914400" y="388620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Carbon monoxide — odorless, colorless, and deadly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457200" y="457200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i="1" dirty="0">
                <a:solidFill>
                  <a:srgbClr val="6B7A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U.S. Consumer Product Safety Commission (CPSC)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CARBON MONOXIDE &amp; PLACEMENT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97280"/>
            <a:ext cx="804672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operate a generator indoors, in garages, basements, or any enclosed/partially enclosed space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Place generators at least 20 feet from buildings with exhaust directed away from doors, windows, and vents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 is odorless and colorless — you cannot detect it without a monitor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Early CO poisoning symptoms: headache, dizziness, nausea, confusion, weakness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Advanced symptoms: loss of consciousness, brain damage, death — can occur in minutes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battery-operated CO detectors in nearby occupied spaces when generators are running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anyone shows CO symptoms, move to fresh air immediately and call 911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OSHA/NIOSH Generator Safety Guidance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ELECTRICAL HAZARDS &amp; GFCI PROTECTION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97280"/>
            <a:ext cx="804672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Always use a Ground Fault Circuit Interrupter (GFCI) when connecting tools or equipment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Properly ground the generator per manufacturer instructions and 29 CFR 1926.405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plug a generator directly into a building's wiring (backfeeding) — use a transfer switch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 power cords for damage before each use — replace frayed or cut cords immediately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Keep generators dry; do not operate in rain or wet conditions without proper cover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overload a generator — know the wattage rating and total connected load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heavy-duty, outdoor-rated extension cords with adequate wire gauge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29 CFR 1926.405 | OSHA Electrical Safety Standards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FUEL HANDLING &amp; STORAGE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97280"/>
            <a:ext cx="804672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Turn off the generator and let it cool completely before refueling — fuel on a hot engine can ignite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 fuel in approved containers away from the generator and any ignition sources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store fuel indoors or near occupied buildings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Keep a fire extinguisher rated for flammable liquids (Class B) near the generator at all times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not smoke near generators or fuel storage areas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 fuel lines and connections for leaks before starting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Follow manufacturer lockout/tagout procedures for maintenance and repairs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OSHA/NIOSH Generator Safety Guidance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— TEST YOUR KNOWLEDGE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51560"/>
            <a:ext cx="8046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Q1: How far from buildings should a portable generator be placed?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822960" y="1463040"/>
            <a:ext cx="7772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3D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At least 20 feet away, with exhaust directed away from doors, windows, and vents.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548640" y="2377440"/>
            <a:ext cx="8046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Q2: Why must you use a GFCI with a portable generator?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22960" y="2788920"/>
            <a:ext cx="7772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3D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To protect against electrical shock from ground faults in connected equipment.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48640" y="3703320"/>
            <a:ext cx="8046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Q3: Why should you never refuel a generator while it is running?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822960" y="4114800"/>
            <a:ext cx="7772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3D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Fuel spilled on a hot engine can ignite and cause a fire or explosion.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SIGN-OFF SHEET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457200" y="64008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Portable Generator Safety</a:t>
            </a:r>
            <a:endParaRPr lang="en-US" sz="13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365760" y="1051560"/>
          <a:ext cx="841248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2377440"/>
                <a:gridCol w="2377440"/>
                <a:gridCol w="1828800"/>
                <a:gridCol w="1371600"/>
              </a:tblGrid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Company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2026-03-16T01:08:47Z</dcterms:created>
  <dcterms:modified xsi:type="dcterms:W3CDTF">2026-03-16T01:08:47Z</dcterms:modified>
</cp:coreProperties>
</file>