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RESPIRATORY PROTECTION AWARENESS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731520" y="246888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Selecting, Fitting, and Using Respirators on the Jobsite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731520" y="30175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i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Reference: 29 CFR 1910.134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731520" y="43891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STATISTICS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731520" y="1371600"/>
            <a:ext cx="2377440" cy="2194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731520" y="1645920"/>
            <a:ext cx="2377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5M+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914400" y="2560320"/>
            <a:ext cx="201168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U.S. workers required to wear respirators on the job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383280" y="1371600"/>
            <a:ext cx="2377440" cy="2194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83280" y="1645920"/>
            <a:ext cx="2377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#4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3566160" y="2560320"/>
            <a:ext cx="201168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29 CFR 1910.134 is the 4th most cited OSHA standard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035040" y="1371600"/>
            <a:ext cx="2377440" cy="2194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035040" y="1645920"/>
            <a:ext cx="2377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90%</a:t>
            </a:r>
            <a:endParaRPr lang="en-US" sz="3600" dirty="0"/>
          </a:p>
        </p:txBody>
      </p:sp>
      <p:sp>
        <p:nvSpPr>
          <p:cNvPr id="12" name="Text 10"/>
          <p:cNvSpPr/>
          <p:nvPr/>
        </p:nvSpPr>
        <p:spPr>
          <a:xfrm>
            <a:off x="6217920" y="2560320"/>
            <a:ext cx="201168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respiratory injuries are preventable with proper protection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RESPIRATORS ARE NEEDED AND TYPES AVAILABLE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822960"/>
            <a:ext cx="8046720" cy="393192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960120"/>
            <a:ext cx="73152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100"/>
              </a:lnSpc>
              <a:spcAft>
                <a:spcPts val="500"/>
              </a:spcAft>
              <a:buSzPct val="100000"/>
              <a:buChar char="▪"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Required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whenever engineering controls alone cannot reduce airborne contaminants below the PEL or when IDLH conditions exist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Filtering Facepiece (N95)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disposable half-mask that filters particles; does not protect against gases or vapors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Half-Face Respirator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reusable mask covering nose and mouth; accepts cartridges for particulates, gases, or combination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Full-Face Respirator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covers entire face including eyes; provides higher protection factor and splash protection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PAPR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Powered Air-Purifying Respirator — uses a blower to pull air through filters; ideal for extended wear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SCBA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Self-Contained Breathing Apparatus — supplies clean air from a tank; required for IDLH and unknown atmospheres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FIT TESTING, SEAL CHECKS, AND FACIAL HAIR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822960"/>
            <a:ext cx="8046720" cy="393192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960120"/>
            <a:ext cx="73152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100"/>
              </a:lnSpc>
              <a:spcAft>
                <a:spcPts val="500"/>
              </a:spcAft>
              <a:buSzPct val="100000"/>
              <a:buChar char="▪"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Fit Testing Requirement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every tight-fitting respirator user must pass an initial fit test and annual retest per 29 CFR 1910.134(f)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Qualitative vs. Quantitative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qualitative uses taste/smell agents; quantitative uses instruments to measure leakage — both are OSHA-accepted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User Seal Check — Every Time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positive and negative pressure seal checks must be performed each time the respirator is donned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Facial Hair Prohibition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beards, stubble, or sideburns that interfere with the seal are prohibited for tight-fitting respirators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Medical Evaluation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a physician or licensed healthcare professional must clear a worker medically before respirator use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Documentation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fit test results, medical clearances, and training records must be maintained by the employer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CARTRIDGE SCHEDULES, IDLH, AND MAINTENANCE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822960"/>
            <a:ext cx="8046720" cy="393192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960120"/>
            <a:ext cx="73152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100"/>
              </a:lnSpc>
              <a:spcAft>
                <a:spcPts val="500"/>
              </a:spcAft>
              <a:buSzPct val="100000"/>
              <a:buChar char="▪"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Cartridge Change Schedules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employer must establish a change schedule based on contaminant type, concentration, humidity, and breathing rate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End-of-Service Indicators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some cartridges have ESLI; if not, a written change schedule is mandatory — never rely on smell alone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IDLH Situations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Immediately Dangerous to Life or Health — requires SCBA or airline respirator with escape bottle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Buddy System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at least one standby person must be present outside the IDLH area with rescue equipment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Inspection and Storage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inspect before and after each use; store in a clean, sealed container away from contaminants and sunlight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Alter Equipment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do not modify respirators, remove valves, or use unapproved parts — doing so voids NIOSH certification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CHECK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914400"/>
            <a:ext cx="8046720" cy="1097280"/>
          </a:xfrm>
          <a:prstGeom prst="roundRect">
            <a:avLst>
              <a:gd name="adj" fmla="val 8333"/>
            </a:avLst>
          </a:prstGeom>
          <a:solidFill>
            <a:srgbClr val="1B2A4A"/>
          </a:solidFill>
          <a:ln/>
        </p:spPr>
      </p:sp>
      <p:sp>
        <p:nvSpPr>
          <p:cNvPr id="5" name="Text 3"/>
          <p:cNvSpPr/>
          <p:nvPr/>
        </p:nvSpPr>
        <p:spPr>
          <a:xfrm>
            <a:off x="914400" y="914400"/>
            <a:ext cx="73152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often must a user perform a seal check on a tight-fitting respirator?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8046720" cy="1645920"/>
          </a:xfrm>
          <a:prstGeom prst="roundRect">
            <a:avLst>
              <a:gd name="adj" fmla="val 555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914400" y="2377440"/>
            <a:ext cx="73152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A) Once per shift</a:t>
            </a:r>
            <a:endParaRPr lang="en-US" sz="1400" dirty="0"/>
          </a:p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B) Only during the annual fit test</a:t>
            </a:r>
            <a:endParaRPr lang="en-US" sz="1400" dirty="0"/>
          </a:p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C) Every time the respirator is put on</a:t>
            </a:r>
            <a:endParaRPr lang="en-US" sz="1400" dirty="0"/>
          </a:p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D) Weekly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548640" y="4160520"/>
            <a:ext cx="8046720" cy="594360"/>
          </a:xfrm>
          <a:prstGeom prst="roundRect">
            <a:avLst>
              <a:gd name="adj" fmla="val 15385"/>
            </a:avLst>
          </a:prstGeom>
          <a:solidFill>
            <a:srgbClr val="FDF4E1"/>
          </a:solidFill>
          <a:ln/>
        </p:spPr>
      </p:sp>
      <p:sp>
        <p:nvSpPr>
          <p:cNvPr id="9" name="Text 7"/>
          <p:cNvSpPr/>
          <p:nvPr/>
        </p:nvSpPr>
        <p:spPr>
          <a:xfrm>
            <a:off x="914400" y="4160520"/>
            <a:ext cx="73152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D495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</a:t>
            </a:r>
            <a:pPr algn="l" indent="0" marL="0">
              <a:buNone/>
            </a:pPr>
            <a:r>
              <a:rPr lang="en-US" sz="13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C) Every time — a positive and negative pressure seal check is required each time the respirator is donned.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RESPIRATORY PROTECTION AWARENESS — SIGN-OFF</a:t>
            </a:r>
            <a:endParaRPr lang="en-US" sz="2200" dirty="0"/>
          </a:p>
        </p:txBody>
      </p:sp>
      <p:sp>
        <p:nvSpPr>
          <p:cNvPr id="3" name="Text 1"/>
          <p:cNvSpPr/>
          <p:nvPr/>
        </p:nvSpPr>
        <p:spPr>
          <a:xfrm>
            <a:off x="731520" y="9144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attendees must print and sign below to confirm understanding of this topic.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371600"/>
          <a:ext cx="822960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200400"/>
                <a:gridCol w="1371600"/>
              </a:tblGrid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spc="2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2026-03-16T01:04:11Z</dcterms:created>
  <dcterms:modified xsi:type="dcterms:W3CDTF">2026-03-16T01:04:11Z</dcterms:modified>
</cp:coreProperties>
</file>