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GHS / HAZARD COMMUNICATION</a:t>
            </a:r>
            <a:endParaRPr lang="en-US" sz="3200" dirty="0"/>
          </a:p>
          <a:p>
            <a:pPr algn="l" indent="0" marL="0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&amp; SDS READING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31520" y="246888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Understanding Chemical Labels, Pictograms, and Safety Data Sheets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29 CFR 1910.1200 | Globally Harmonized System (GHS)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31520" y="43891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73152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50,000+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91440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Hazardous chemicals used in U.S. workplaces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8328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8328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32M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6616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potentially exposed to chemical hazards annually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03504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03504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21792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Standardized sections in every Safety Data Sheet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GHS PICTOGRAMS — THE 9 HAZARD SYMBOLS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1800"/>
              </a:lnSpc>
              <a:spcAft>
                <a:spcPts val="300"/>
              </a:spcAft>
              <a:buSzPct val="100000"/>
              <a:buChar char="▪"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Flame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flammable gases, liquids, solids, aerosols, and self-reactive substances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Flame Over Circle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oxidizers that can cause or intensify fire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Exploding Bomb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explosives, self-reactive chemicals, and organic peroxides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Skull and Crossbones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acutely toxic substances — fatal or toxic if swallowed, inhaled, or through skin contact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Corrosion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causes severe skin burns, eye damage, or corrodes metals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 Hazard (person)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carcinogens, mutagens, reproductive toxins, respiratory sensitizers, organ toxicity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Exclamation Mark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irritants, narcotic effects, skin sensitizers, acute toxicity (less severe)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Gas Cylinder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compressed, liquefied, dissolved, or refrigerated gases under pressure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Environment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aquatic toxicity — hazardous to the aquatic environment (not mandatory under OSHA)</a:t>
            </a:r>
            <a:endParaRPr lang="en-US" sz="12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SDS 16-SECTION FORMAT — KEY SECTIONS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1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Identification — product name, manufacturer, emergency phone number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2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Hazard(s) Identification — GHS classification, signal word, pictograms, hazard &amp; precautionary statements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4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First-Aid Measures — symptoms, required treatment by route of exposure (inhalation, skin, eye, ingestion)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8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Exposure Controls / PPE — permissible exposure limits (PELs), engineering controls, required PPE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Sections 9–11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Physical/chemical properties, stability/reactivity, and toxicological information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Sections 14–16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Transport, regulatory, and other information including revision date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 RIGHTS AND CONTAINER LABELING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Right to Know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every employee has the legal right to access SDS for any chemical in their workplace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SDS Location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SDS binders or digital access must be available at all times during the shift — know where yours are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Container Labels Must Include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product name, signal word (Danger or Warning), GHS pictograms, hazard statements, and precautionary statements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Secondary Containers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must be labeled with product name and hazards when transferred from the original container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Remove Labels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defaced or missing labels must be replaced immediately — an unlabeled container is a violation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Training Requirement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employers must train workers on HazCom at hire and whenever a new chemical hazard is introduced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914400"/>
            <a:ext cx="8046720" cy="1097280"/>
          </a:xfrm>
          <a:prstGeom prst="roundRect">
            <a:avLst>
              <a:gd name="adj" fmla="val 8333"/>
            </a:avLst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914400" y="9144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SDS section tells you what PPE is required when working with a chemical?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804672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377440"/>
            <a:ext cx="73152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A) Section 2 — Hazard Identification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Section 4 — First-Aid Measures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Section 8 — Exposure Controls / PPE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D) Section 11 — Toxicological Information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48640" y="4160520"/>
            <a:ext cx="8046720" cy="594360"/>
          </a:xfrm>
          <a:prstGeom prst="roundRect">
            <a:avLst>
              <a:gd name="adj" fmla="val 15385"/>
            </a:avLst>
          </a:prstGeom>
          <a:solidFill>
            <a:srgbClr val="FDF4E1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4160520"/>
            <a:ext cx="7315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D495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</a:t>
            </a:r>
            <a:pPr algn="l"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Section 8 — Exposure Controls / Personal Protective Equipment.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GHS / HAZCOM &amp; SDS READING —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9144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attendees must print and sign below to confirm understanding of this topic.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3716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2026-03-16T01:04:11Z</dcterms:created>
  <dcterms:modified xsi:type="dcterms:W3CDTF">2026-03-16T01:04:11Z</dcterms:modified>
</cp:coreProperties>
</file>