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280160"/>
            <a:ext cx="8046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 Work Authority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265176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Worker's Right and Obligation to Halt Unsafe Work</a:t>
            </a:r>
            <a:endParaRPr lang="en-US" sz="1600" dirty="0"/>
          </a:p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General Duty Clause, ANSI Z10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Stop Work Authority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3152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General Duty Clause requires employers to provide a workplace free from recognized hazards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35280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8" name="Text 6"/>
          <p:cNvSpPr/>
          <p:nvPr/>
        </p:nvSpPr>
        <p:spPr>
          <a:xfrm>
            <a:off x="353568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353568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worker — regardless of role or rank — has the right to stop unsafe work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5696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11" name="Text 9"/>
          <p:cNvSpPr/>
          <p:nvPr/>
        </p:nvSpPr>
        <p:spPr>
          <a:xfrm>
            <a:off x="633984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633984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 should be zero retaliation for exercising Stop Work Authority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Stop Work Authority (SWA)?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 Work Authority (SWA) means every worker has the right AND obligation to stop work when they observe unsafe conditions or behaviors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SWA applies to all employees, contractors, and visitors — regardless of position or seniority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is not limited to your own work — you can stop any task you believe poses a danger to any person on site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SWA is a proactive safety tool, not a disciplinary action — it is designed to prevent injuries before they occur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Organizations with strong SWA programs demonstrate that safety always takes priority over production schedules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General Duty Clause (Section 5(a)(1)), ANSI/ASSP Z10-2019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&amp; How to Invoke SWA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Invoke SWA when you see an imminent danger, an uncontrolled hazard, or a deviation from the job plan or safety procedures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Examples: unexpected energy source, fall protection not in use, excavation showing signs of instability, worker impairment, missing permits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invoke: clearly state 'I am exercising Stop Work Authority' — all work in the affected area must cease immediately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Secure the area and notify your supervisor or the person in charge of the task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worker shall face retaliation, discipline, or negative consequences for invoking SWA in good faith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General Duty Clause, ANSI Z10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SWA Is Invoked &amp; Management Role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SWA: the hazard is evaluated by the crew and supervision — identify root cause and corrective actions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does not resume until the hazard has been eliminated or adequately controlled and all workers agree it is safe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every SWA event: what was observed, who stopped work, what corrections were made, and the outcome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must visibly support SWA — lead by example, recognize workers who use it, and never pressure resumption of unsafe work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a culture where stopping work for safety is celebrated, not tolerated — SWA only works when workers trust the system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Regularly review SWA events in safety meetings to reinforce the process and share lessons learned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General Duty Clause, ANSI Z10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Who has Stop Work Authority on a job site?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Every worker — employees, contractors, and visitors — regardless of position or seniority.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should happen after someone invokes SWA?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5176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All work in the affected area stops, the hazard is evaluated, corrective actions are taken, and work resumes only when all agree it is safe.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42900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Can a worker be disciplined for stopping work due to a safety concern?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No. There must be zero retaliation for exercising SWA in good faith.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28600"/>
            <a:ext cx="8046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 Work Authority — Sign-Off Sheet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73152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confirm I attended this Toolbox Talk and understand the material presented.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14300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188720"/>
              </a:tblGrid>
              <a:tr h="30175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2026-03-16T01:02:18Z</dcterms:created>
  <dcterms:modified xsi:type="dcterms:W3CDTF">2026-03-16T01:02:18Z</dcterms:modified>
</cp:coreProperties>
</file>