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731520"/>
            <a:ext cx="13716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Rigging Safety Fundamentals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457200" y="283464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1926.251 — Rigging Equipment for Material Handling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39319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57200" y="4297680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5943600" y="438912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2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49808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50+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64008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killed annually in crane and rigging-related incidents in construction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3756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#1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352044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of rigging fatalities: being struck by a falling load due to rigging failure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21792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60°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640080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a 60° sling angle, capacity is only 87% of rated — angle always affects capacity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Sling Types &amp; Selection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SLING TYPES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Wire Rope: high strength, good for heavy loads, heat-resistant, but inspect for broken wires and kinks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Synthetic Web: lightweight, won't mar loads, wide bearing surface — avoid near heat, chemicals, sharp edges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Alloy Steel Chain: excellent for high-heat and abrasive environments, durable — heavy to handle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Synthetic Round Slings: flexible, lightweight, protect load finish — vulnerable to cuts and UV damage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HITCH CONFIGURATIONS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Vertical Hitch: single leg, straight pull — 100% of rated capacity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Choker Hitch: sling wraps around load and through itself — 75% of rated capacity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Basket Hitch: sling cradles the load with both ends on hook — up to 200% of rated capacity (with balanced load at 90°)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Always verify hitch type matches the load shape, center of gravity, and weight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Sling Angle Capacity Chart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60120"/>
          <a:ext cx="8229600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38404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Sling Angle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Capacity Factor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Example: 10,000 lb Rated Sling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90° (vertical)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100%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10,000 lbs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60°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87%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8,700 lbs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45°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71%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7,100 lbs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30°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50%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5,000 lbs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Below 30°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 NOT USE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Sling stress exceeds safe limits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Rule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Never use slings at angles below 30° from horizontal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Inspection, Signals &amp; Safe Practices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SLING INSPECTION — REMOVE FROM SERVICE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Wire rope: 6+ broken wires in one lay, kinking, crushing, bird-caging, corrosion, heat damage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Synthetic web: cuts, tears, snags, acid/chemical burns, melting, excessive wear, missing labels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Chain: stretched or bent links, cracks, gouges, excessive wear (10%+ reduction)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slings: missing or unreadable capacity tags, prior unauthorized modifications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SAFE RIGGING PRACTICES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 the load weight — never guess; check shipping docs, calculate, or use a scale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tag lines to control load movement — never guide loads by hand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 standard hand signals; use a qualified signal person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stand under a suspended load — the #1 rigging safety rule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all rigging equipment before each shift</a:t>
            </a:r>
            <a:endParaRPr lang="en-US" sz="11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640080" y="114300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640080" y="114300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234440" y="109728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the capacity factor of a sling used at a 45-degree angle?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234440" y="155448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71% of the sling's rated capacity. A sling rated at 10,000 lbs can only safely lift 7,100 lbs at a 45° angle.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457200" y="233172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40080" y="246888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246888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234440" y="242316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Name two conditions that require a wire rope sling to be removed from service.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234440" y="288036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Any two of: six or more broken wires in one lay, kinking, crushing, bird-caging, corrosion, heat damage, or a missing/unreadable capacity tag.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457200" y="365760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40080" y="379476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6" name="Text 14"/>
          <p:cNvSpPr/>
          <p:nvPr/>
        </p:nvSpPr>
        <p:spPr>
          <a:xfrm>
            <a:off x="640080" y="379476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34440" y="374904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the single most important rule in rigging safety?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234440" y="420624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Never stand under a suspended load. If the rigging fails or the load shifts, anyone underneath is at risk of fatal injury.</a:t>
            </a:r>
            <a:endParaRPr lang="en-US" sz="11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457200" y="54864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Rigging Safety Fundamentals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144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286000"/>
                <a:gridCol w="2560320"/>
                <a:gridCol w="1828800"/>
                <a:gridCol w="1097280"/>
              </a:tblGrid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5488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7A8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above, I confirm that I attended this toolbox talk and understand the material presented.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2026-03-16T00:55:41Z</dcterms:created>
  <dcterms:modified xsi:type="dcterms:W3CDTF">2026-03-16T00:55:41Z</dcterms:modified>
</cp:coreProperties>
</file>