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CRANE SIGNAL PERSON TRAINING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731520" y="246888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 Hand Signals and Communication Requirements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31520" y="30175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Reference: 29 CFR 1926.1419–1422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731520" y="43891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73152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73152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250+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91440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Crane-related deaths in the U.S. over the past decade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8328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8328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80%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56616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crane accidents involve human error or miscommunication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03504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03504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621792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multi-crane lifts require a designated signal person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SIGNAL PERSON QUALIFICATIONS &amp; RESPONSIBILITIES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Qualified Signal Person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must be evaluated by a qualified third party or employer per OSHA 1926.1419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 Standard Signals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must demonstrate proficiency in all standard hand signals before directing crane operations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 Line of Sight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signal person must maintain visual contact with operator at all times or use alternative communication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Competent in Load Path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must understand load dynamics, swing radius, and rigging to anticipate movements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Authority to Stop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any signal person can issue STOP and the operator must obey immediately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Required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signals are mandatory when the operator cannot see the load, landing zone, or the path of travel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 HAND SIGNALS — OSHA / ASME B30.5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1800"/>
              </a:lnSpc>
              <a:spcAft>
                <a:spcPts val="300"/>
              </a:spcAft>
              <a:buSzPct val="100000"/>
              <a:buChar char="▪"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Hoist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forearm vertical, index finger pointing up, move hand in small circles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arm extended downward, index finger pointing down, move hand in small circles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Swing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arm extended, point with finger in direction of swing of boom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Boom Up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arm extended, fingers closed, thumb pointing upward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Boom Down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arm extended, fingers closed, thumb pointing downward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Stop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arm extended, palm down, move arm back and forth horizontally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Stop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both arms extended, palms down, move arms back and forth horizontally</a:t>
            </a:r>
            <a:endParaRPr lang="en-US" sz="1250" dirty="0"/>
          </a:p>
          <a:p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Dog Everything</a:t>
            </a:r>
            <a:pPr algn="l" indent="0" marL="0">
              <a:lnSpc>
                <a:spcPts val="1800"/>
              </a:lnSpc>
              <a:spcAft>
                <a:spcPts val="300"/>
              </a:spcAft>
              <a:buNone/>
            </a:pPr>
            <a:r>
              <a:rPr lang="en-US" sz="115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clasp hands in front of body — halt all operations</a:t>
            </a:r>
            <a:endParaRPr lang="en-US" sz="12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VOICE &amp; RADIO SIGNALS AND LINE OF SIGHT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Voice / Radio Signals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permitted when hand signals are not practical due to distance, obstructions, or darkness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Dedicated Channel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radio communication must use a dedicated channel free from unrelated traffic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 Before Moving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operator must repeat the signal back and receive confirmation before executing the movement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Line of Sight Required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if the signal person loses sight of the load or operator, all operations must stop immediately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 Signal Persons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only one designated signal person directs at a time; transfer of duties must be clearly communicated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Signal Person Positioning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must stand in a safe location visible to the operator and clear of the swing radius and load path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914400"/>
            <a:ext cx="8046720" cy="1097280"/>
          </a:xfrm>
          <a:prstGeom prst="roundRect">
            <a:avLst>
              <a:gd name="adj" fmla="val 8333"/>
            </a:avLst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914400" y="914400"/>
            <a:ext cx="7315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hand signal requires BOTH arms extended, palms down, moving back and forth?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8046720" cy="164592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2377440"/>
            <a:ext cx="73152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A) Stop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B) Dog Everything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C) Emergency Stop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D) Boom Down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548640" y="4160520"/>
            <a:ext cx="8046720" cy="594360"/>
          </a:xfrm>
          <a:prstGeom prst="roundRect">
            <a:avLst>
              <a:gd name="adj" fmla="val 15385"/>
            </a:avLst>
          </a:prstGeom>
          <a:solidFill>
            <a:srgbClr val="FDF4E1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4160520"/>
            <a:ext cx="7315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D495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</a:t>
            </a:r>
            <a:pPr algn="l"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C) Emergency Stop — both arms distinguish it from a regular stop (one arm).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CRANE SIGNAL PERSON TRAINING — SIGN-OFF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31520" y="9144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attendees must print and sign below to confirm understanding of this topic.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3716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2026-03-16T01:04:11Z</dcterms:created>
  <dcterms:modified xsi:type="dcterms:W3CDTF">2026-03-16T01:04:11Z</dcterms:modified>
</cp:coreProperties>
</file>