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news/newsreleases/osha-national-news-release/20241104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26/1926.652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trenching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TRENCHING &amp; EXCAVATION SAFETY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20116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CFR 1926.650-652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2606040"/>
            <a:ext cx="18288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926080"/>
            <a:ext cx="4572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</a:t>
            </a:r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42976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303520" y="429768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Trench collapses killed 39 workers in 2022 — the worst year in a decade. Numbers dropped to 15 in 2023 and 12 in 2024 after OSHA's zero-tolerance enforcement push.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cubic yard of soil weighs as much as a car — roughly 3,000 lbs. A partial collapse can pin you in seconds and crush your chest so you can't breathe.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85% of all trenching fatalities from 2011-2021 occurred in the construction industry (CPWR/BLS data).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has a zero-tolerance policy for unprotected trenches: immediate inspections, willful citations, and criminal prosecution referrals.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average rescue time for a buried worker is 6+ minutes. The survival window for full burial is about 4 minutes. You have to get it right before anyone goes in.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Trench Safety Data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COMPETENT PERSON &amp; SOIL CLASSIFICATION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Competent Person must be on site at all times when workers are in the trench. This person has the authority to shut down work immediately — no foreman override.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Competent Person classifies soil before any worker enters: Type A (most stable, e.g. clay), Type B (medium, e.g. crusite gravel), Type C (least stable, e.g. wet sand). When in doubt, assume Type C.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Soil classification determines your protective system: Type A can use 3/4:1 slopes, Type B needs 1:1, Type C needs 1.5:1 — or use shoring/shielding.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Previously disturbed soil is NEVER Type A, regardless of what it looks like. If a trench was backfilled and re-dug, default to Type B at best.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inspections are required before each shift, after rain, and after any event that could change conditions. Document everything.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29 CFR 1926.652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PROTECTIVE SYSTEMS &amp; ACCESS/EGRESS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protective system options: SLOPING (cutting walls back at safe angles), SHORING (hydraulic or timber supports), or SHIELDING (trench boxes). Choose based on soil type, depth, and site conditions.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trench 5 feet or deeper requires a protective system unless the Competent Person determines the excavation is in stable rock. No exceptions.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Trenches 4 feet or deeper require a ladder, ramp, or stairway within 25 feet of every worker. You should never have to walk more than 25 feet to get out.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stack spoil piles, equipment, or materials within 2 feet of the trench edge. That weight can trigger a collapse.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accumulation is a collapse trigger. Pump standing water before entry and monitor continuously. Rain overnight? Re-inspect before anyone goes in.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Trenching &amp; Excavation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QUESTIONS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5 minutes to discuss with your crew: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1645920"/>
            <a:ext cx="7680960" cy="274320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Who is the Competent Person on this site today? Does every crew member know who that is?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What soil type are we working in right now — and how was that classification made?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How far is the nearest exit point from where workers are in the trench? Is it within 25 feet?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If a wall started to crack or bulge right now, what's your immediate response?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658368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____________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Topic: Trenching &amp; Excavation Safety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____________________</a:t>
            </a:r>
            <a:endParaRPr lang="en-US" sz="11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743200"/>
                <a:gridCol w="2286000"/>
                <a:gridCol w="27432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2026-03-15T20:29:02Z</dcterms:created>
  <dcterms:modified xsi:type="dcterms:W3CDTF">2026-03-15T20:29:02Z</dcterms:modified>
</cp:coreProperties>
</file>