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1280160"/>
            <a:ext cx="80467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Personal Fall Arrest System</a:t>
            </a:r>
            <a:endParaRPr lang="en-US" sz="3600" dirty="0"/>
          </a:p>
          <a:p>
            <a:pPr algn="l" indent="0" marL="0">
              <a:buNone/>
            </a:pPr>
            <a:r>
              <a:rPr lang="en-US" sz="3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(PFAS) Inspection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548640" y="265176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Pre-Use Inspection Requirements for Harnesses, Lanyards &amp; SRLs</a:t>
            </a:r>
            <a:endParaRPr lang="en-US" sz="1600" dirty="0"/>
          </a:p>
          <a:p>
            <a:pPr algn="l"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1926.502(d), ANSI Z359.11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548640" y="420624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13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PFAS Inspection Matters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4864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395</a:t>
            </a:r>
            <a:endParaRPr lang="en-US" sz="4200" dirty="0"/>
          </a:p>
        </p:txBody>
      </p:sp>
      <p:sp>
        <p:nvSpPr>
          <p:cNvPr id="6" name="Text 4"/>
          <p:cNvSpPr/>
          <p:nvPr/>
        </p:nvSpPr>
        <p:spPr>
          <a:xfrm>
            <a:off x="73152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Fatal falls in construction in a recent year — many involving failed or uninspected fall protection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335280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8" name="Text 6"/>
          <p:cNvSpPr/>
          <p:nvPr/>
        </p:nvSpPr>
        <p:spPr>
          <a:xfrm>
            <a:off x="353568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</a:t>
            </a:r>
            <a:endParaRPr lang="en-US" sz="4200" dirty="0"/>
          </a:p>
        </p:txBody>
      </p:sp>
      <p:sp>
        <p:nvSpPr>
          <p:cNvPr id="9" name="Text 7"/>
          <p:cNvSpPr/>
          <p:nvPr/>
        </p:nvSpPr>
        <p:spPr>
          <a:xfrm>
            <a:off x="353568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PFAS must be inspected before EVERY use — no exceptions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6156960" y="1188720"/>
            <a:ext cx="2438400" cy="3108960"/>
          </a:xfrm>
          <a:prstGeom prst="roundRect">
            <a:avLst>
              <a:gd name="adj" fmla="val 5625"/>
            </a:avLst>
          </a:prstGeom>
          <a:solidFill>
            <a:srgbClr val="243358"/>
          </a:solidFill>
          <a:ln/>
        </p:spPr>
      </p:sp>
      <p:sp>
        <p:nvSpPr>
          <p:cNvPr id="11" name="Text 9"/>
          <p:cNvSpPr/>
          <p:nvPr/>
        </p:nvSpPr>
        <p:spPr>
          <a:xfrm>
            <a:off x="6339840" y="1554480"/>
            <a:ext cx="20726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 Fall</a:t>
            </a:r>
            <a:endParaRPr lang="en-US" sz="4200" dirty="0"/>
          </a:p>
        </p:txBody>
      </p:sp>
      <p:sp>
        <p:nvSpPr>
          <p:cNvPr id="12" name="Text 10"/>
          <p:cNvSpPr/>
          <p:nvPr/>
        </p:nvSpPr>
        <p:spPr>
          <a:xfrm>
            <a:off x="6339840" y="2743200"/>
            <a:ext cx="207264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After a single fall arrest event, the entire PFAS must be removed from service permanently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Inspecting Your Harness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 all webbing for cuts, frays, burns, chemical damage, abrasion, and pulled stitching — run the webbing through your hands inch by inch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 D-rings (dorsal, sternal, side): look for cracks, distortion, corrosion, sharp edges, and proper movement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Examine all buckles: ensure they lock and release properly, check for deformation, corrosion, and missing components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 labels are legible: manufacturer, model, date of manufacture, and standards compliance (ANSI Z359.11) must be readable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 grommets and hardware attachment points for looseness, corrosion, or damage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 all stitching — especially load-bearing bar-tack stitching — for broken threads, pulled seams, or UV degradation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1926.502(d), ANSI Z359.11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Inspecting Lanyards &amp; Self-Retracting Lifelines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Lanyards: check webbing or cable for cuts, kinks, frays, burns, abrasion, and corrosion along the entire length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Snap hooks: verify the gate locks properly, the keeper spring returns fully, and there is no corrosion or distortion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Shock absorber pack: inspect the outer cover for tears or deployment indicators — if the pack shows signs of activation, remove from service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Self-Retracting Lifelines (SRLs): extend and retract the line fully — it should retract smoothly without sticking or jerking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 the SRL housing for cracks, dents, and corrosion — inspect the mounting bracket and swivel for damage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 the SRL label: check manufacture date, inspection date, and that annual competent-person inspection is current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1926.502(d), ANSI Z359.11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Removal from Service, Storage &amp; Documentation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05840"/>
            <a:ext cx="8046720" cy="3474720"/>
          </a:xfrm>
          <a:prstGeom prst="rect">
            <a:avLst/>
          </a:prstGeom>
          <a:noFill/>
          <a:ln/>
        </p:spPr>
        <p:txBody>
          <a:bodyPr wrap="square" lIns="0" tIns="63500" rIns="63500" bIns="0" rtlCol="0" anchor="t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Remove from service IMMEDIATELY after any fall arrest event — the harness, lanyard, and all connectors must be destroyed or returned to manufacturer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Remove from service if you find any visible damage: cuts, frays, deformation, corrosion, label illegibility, or broken stitching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Remove expired equipment per manufacturer guidelines — do not exceed the recommended service life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PFAS in a clean, dry, cool area away from chemicals, UV light, moisture, and sharp objects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hang equipment on nails or sharp hooks — use wide hangers or storage bags</a:t>
            </a:r>
            <a:endParaRPr lang="en-US" sz="1400" dirty="0"/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 every inspection: date, inspector name, equipment serial number, condition, and pass/fail determination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Ref: 29 CFR 1926.502(d), ANSI Z359.11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"/>
            <a:ext cx="8046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Check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48640" y="105156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Q1: How often must a personal fall arrest system be inspected?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822960" y="146304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Before every use — a pre-use inspection is required each time the equipment is put on.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548640" y="224028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Q2: What must happen to a harness and lanyard after they arrest a fall?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22960" y="265176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They must be immediately removed from service — the entire system must be destroyed or returned to the manufacturer.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3429000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Q3: Name three things to check when inspecting a harness.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822960" y="3840480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37415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A: Webbing for cuts/frays, D-rings for cracks/distortion, and buckles for proper locking — plus legible labels and intact stitching.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28600"/>
            <a:ext cx="8046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PFAS Inspection — Sign-Off Sheet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73152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signing below, I confirm I attended this Toolbox Talk and understand the material presented.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143000"/>
          <a:ext cx="804672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200400"/>
                <a:gridCol w="1188720"/>
              </a:tblGrid>
              <a:tr h="30175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B4F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35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2026-03-16T01:02:18Z</dcterms:created>
  <dcterms:modified xsi:type="dcterms:W3CDTF">2026-03-16T01:02:18Z</dcterms:modified>
</cp:coreProperties>
</file>