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stop-falls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laws-regs/regulations/standardnumber/1926/1926.502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osha.gov/laws-regs/regulations/standardnumber/1926/1926.503" TargetMode="Externa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 PROTECTION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731520" y="20116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 CFR 1926.501-503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731520" y="2606040"/>
            <a:ext cx="1828800" cy="36576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2926080"/>
            <a:ext cx="4572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400" b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Presenter: 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____________________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</a:t>
            </a:r>
            <a:pPr algn="l" indent="0" marL="0">
              <a:lnSpc>
                <a:spcPts val="2800"/>
              </a:lnSpc>
              <a:buNone/>
            </a:pPr>
            <a:r>
              <a:rPr lang="en-US" sz="1400" b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Date: </a:t>
            </a:r>
            <a:pPr algn="l" indent="0" marL="0">
              <a:lnSpc>
                <a:spcPts val="2800"/>
              </a:lnSpc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____________________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429768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303520" y="4297680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r" indent="0" marL="0">
              <a:buNone/>
            </a:pPr>
            <a:r>
              <a:rPr lang="en-US" sz="14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Falls are the #1 killer in construction. In 2024, falls to a lower level caused 370 fatalities among construction and extraction workers — over a third of all construction deaths (BLS CFOI 2024).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Fall Protection has been OSHA's most cited violation for 15 consecutive years, with over 7,000 citations issued in FY 2024 alone.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average fall fatality happens from just 6 to 10 feet. You don't need to be on a high-rise to die.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fall deaths are 100% preventable. The equipment exists. The standards are clear. The gap is compliance.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single fall fatality can result in OSHA penalties exceeding $150,000, criminal referrals, and project shutdowns.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Fall Prevention Campaign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 TIE-OFF &amp; ANCHORAGE POINTS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 tie-off means you are connected at ALL times when at 6 feet or above — no exceptions for "just a second" or "I'm almost done."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Anchorage points must support 5,000 lbs per worker or be designed by a qualified person as part of a complete PFAS with a safety factor of 2.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tie off to conduit, vents, antenna mounts, or anything you haven't verified. If you wouldn't hang your truck from it, don't hang yourself from it.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moving between anchorage points, use a dual-lanyard system so one hook is always connected before the other releases.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Guardrails are the first line of defense — they protect without any action from the worker. Use them wherever feasible before defaulting to personal fall arrest.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29 CFR 1926.502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HARNESS INSPECTION &amp; RESCUE PLANNING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347472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harnesses before every use with the ABC method: A = Anchors/D-rings (centered between shoulder blades), B = Buckles/Belts (no fraying, all buckles lock), C = Connections/Straps (no cuts, burns, chemical damage).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Any harness involved in a fall arrest event must be immediately removed from service and destroyed — no exceptions, even if it "looks fine."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Rescue planning is not optional. OSHA requires a rescue plan BEFORE anyone goes to height. "Call 911" is not a rescue plan — suspension trauma can kill in under 30 minutes.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crew working at height must have a rescue method available: self-rescue training, rescue team on standby, or mechanical retrieval equipment.</a:t>
            </a:r>
            <a:endParaRPr lang="en-US" sz="1250" dirty="0"/>
          </a:p>
          <a:p>
            <a:pPr algn="l" marL="342900" indent="-342900">
              <a:lnSpc>
                <a:spcPts val="1800"/>
              </a:lnSpc>
              <a:spcAft>
                <a:spcPts val="600"/>
              </a:spcAft>
              <a:buSzPct val="100000"/>
              <a:buChar char="•"/>
            </a:pPr>
            <a:r>
              <a:rPr lang="en-US" sz="125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modify, paint, or attach unauthorized items to fall protection equipment. If the manufacturer didn't put it there, it doesn't belong.</a:t>
            </a:r>
            <a:endParaRPr lang="en-US" sz="1250" dirty="0"/>
          </a:p>
        </p:txBody>
      </p:sp>
      <p:sp>
        <p:nvSpPr>
          <p:cNvPr id="4" name="Text 2"/>
          <p:cNvSpPr/>
          <p:nvPr/>
        </p:nvSpPr>
        <p:spPr>
          <a:xfrm>
            <a:off x="731520" y="4663440"/>
            <a:ext cx="7680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algn="l" indent="0" marL="0">
              <a:buNone/>
            </a:pPr>
            <a:r>
              <a:rPr lang="en-US" sz="800" u="sng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OSHA 29 CFR 1926.503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731520" y="4846320"/>
            <a:ext cx="3657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365760"/>
            <a:ext cx="7680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 QUESTIONS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731520" y="10972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i="1" dirty="0">
                <a:solidFill>
                  <a:srgbClr val="D0D0D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 5 minutes to discuss with your crew: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31520" y="1645920"/>
            <a:ext cx="7680960" cy="2743200"/>
          </a:xfrm>
          <a:prstGeom prst="rect">
            <a:avLst/>
          </a:prstGeom>
          <a:noFill/>
          <a:ln/>
        </p:spPr>
        <p:txBody>
          <a:bodyPr wrap="square" lIns="0" tIns="127000" rIns="0" bIns="0" rtlCol="0" anchor="t"/>
          <a:lstStyle/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Where on this jobsite are we most exposed to fall hazards today? Are all those areas controlled?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When was the last time you actually inspected your harness — and what would you look for?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 If someone on your crew went into suspension right now, what's our plan to get them down in under 6 minutes?</a:t>
            </a:r>
            <a:endParaRPr lang="en-US" sz="1600" dirty="0"/>
          </a:p>
          <a:p>
            <a:pPr algn="l" indent="0" marL="0">
              <a:lnSpc>
                <a:spcPts val="2400"/>
              </a:lnSpc>
              <a:spcAft>
                <a:spcPts val="1600"/>
              </a:spcAft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 Have you ever seen someone skip their tie-off "just for a second"? What would you say to them?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31520" y="475488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182880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31520" y="658368"/>
            <a:ext cx="7680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Date: ____________     </a:t>
            </a:r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Topic: Fall Protection     </a:t>
            </a:r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Presenter: ____________________</a:t>
            </a:r>
            <a:endParaRPr lang="en-US" sz="11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5156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2743200"/>
                <a:gridCol w="2286000"/>
                <a:gridCol w="27432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COMPANY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D0D0D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558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475488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2026-03-15T20:29:02Z</dcterms:created>
  <dcterms:modified xsi:type="dcterms:W3CDTF">2026-03-15T20:29:02Z</dcterms:modified>
</cp:coreProperties>
</file>