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epi.org/blog/extreme-heat-is-deadly-for-workers-and-costly-for-the-economy-states-cant-afford-to-wait-to-pass-protective-heat-standards/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heat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heat/sbrefa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 ILLNESS PREVENTION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731520" y="20116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OSHA Heat NEP &amp; State Standards (CA, TX, AZ, NM)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731520" y="2606040"/>
            <a:ext cx="18288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926080"/>
            <a:ext cx="4572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</a:t>
            </a:r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42976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303520" y="429768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 killed at least 211 workers between 2017 and 2022, and those numbers significantly undercount the true toll — many heat deaths are recorded as heart attacks or falls (EPI/BLS data).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estimated 28,000 workplace injuries per year are directly linked to working on hot days, affecting virtually every industry including indoor work (GW/Harvard 2025 study).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Injury risk starts climbing at a heat index of 85°F and rises steeply above 90°F. By the time it "feels hot," you're already in the danger zone.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and returning workers are at the highest risk. Over 50% of heat-related deaths occur in a worker's first few days on the job.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States like California, Arizona, Texas, and New Mexico have specific heat regulations. Know your state's trigger temperatures and required rest breaks.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Economic Policy Institute - Extreme Heat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 STROKE vs. HEAT EXHAUSTION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 EXHAUSTION: Heavy sweating, cold/clammy skin, weak pulse, nausea, dizziness, headache. The body is still trying to cool down. Move to shade, cool water, loosen clothing.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HEAT STROKE: Body temp above 103°F, hot/red/DRY skin (sweating has stopped), rapid strong pulse, confusion, slurred speech, loss of consciousness. THIS IS A MEDICAL EMERGENCY — call 911 immediately.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critical difference: heat exhaustion is the warning, heat stroke is the failure. If you miss the warning, you're fighting for someone's life.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Water-Rest-Shade is the rule. Drink water every 15-20 minutes even if you don't feel thirsty. By the time you're thirsty, you're already behind on hydration.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Acclimatization protocol: New workers or those returning from 7+ days off must ramp up over 14 days — start at 20% workload on day 1 and increase by no more than 20% per day.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Heat Illness Prevention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 PROCEDURES &amp; EMERGENCY RESPONSE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Buddy system is mandatory in high-heat conditions. Never let someone work alone — confused workers don't recognize their own symptoms.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Pre-shift planning: Check the heat index forecast. Above 80°F, increase water and shade. Above 90°F, implement mandatory rest cycles. Above 105°F, consider rescheduling work.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 cool (not ice cold) drinking water at the rate of 1 quart per hour per worker, positioned within easy walking distance. No water = no work.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Shade or air-conditioned rest areas must be available when temps exceed trigger levels. Workers showing ANY symptoms must be relieved immediately — do not wait for them to ask.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action: If someone shows heat stroke signs (confusion, no sweating, hot skin), call 911 immediately, move them to shade, apply cold water/ice to neck, armpits, and groin. Do not give fluids if unconscious.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Heat NEP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 QUESTIONS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i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5 minutes to discuss with your crew: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1645920"/>
            <a:ext cx="7680960" cy="274320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How much water have you actually drunk today? Could you point to where the nearest water and shade station is right now?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Do we have any new workers on the crew this week? Are they on an acclimatization schedule?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What's the difference between heat exhaustion and heat stroke — and what do you do for each?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Who is your buddy today? Would you know if they were starting to show symptoms?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28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658368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____________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Topic: Heat Illness Prevention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____________________</a:t>
            </a:r>
            <a:endParaRPr lang="en-US" sz="11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743200"/>
                <a:gridCol w="2286000"/>
                <a:gridCol w="27432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2026-03-15T20:29:02Z</dcterms:created>
  <dcterms:modified xsi:type="dcterms:W3CDTF">2026-03-15T20:29:02Z</dcterms:modified>
</cp:coreProperties>
</file>